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9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8"/>
  </p:notesMasterIdLst>
  <p:sldIdLst>
    <p:sldId id="256" r:id="rId2"/>
    <p:sldId id="281" r:id="rId3"/>
    <p:sldId id="284" r:id="rId4"/>
    <p:sldId id="292" r:id="rId5"/>
    <p:sldId id="295" r:id="rId6"/>
    <p:sldId id="301" r:id="rId7"/>
    <p:sldId id="307" r:id="rId8"/>
    <p:sldId id="293" r:id="rId9"/>
    <p:sldId id="299" r:id="rId10"/>
    <p:sldId id="302" r:id="rId11"/>
    <p:sldId id="303" r:id="rId12"/>
    <p:sldId id="288" r:id="rId13"/>
    <p:sldId id="296" r:id="rId14"/>
    <p:sldId id="290" r:id="rId15"/>
    <p:sldId id="297" r:id="rId16"/>
    <p:sldId id="287" r:id="rId17"/>
    <p:sldId id="305" r:id="rId18"/>
    <p:sldId id="291" r:id="rId19"/>
    <p:sldId id="283" r:id="rId20"/>
    <p:sldId id="308" r:id="rId21"/>
    <p:sldId id="286" r:id="rId22"/>
    <p:sldId id="298" r:id="rId23"/>
    <p:sldId id="304" r:id="rId24"/>
    <p:sldId id="285" r:id="rId25"/>
    <p:sldId id="294" r:id="rId26"/>
    <p:sldId id="30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rtada" id="{35AD5B48-6533-4F24-BA92-12C778652182}">
          <p14:sldIdLst>
            <p14:sldId id="256"/>
          </p14:sldIdLst>
        </p14:section>
        <p14:section name="Introduccion" id="{1EFB7F0A-717D-4509-8C1F-9347418CBE0A}">
          <p14:sldIdLst>
            <p14:sldId id="281"/>
            <p14:sldId id="284"/>
            <p14:sldId id="292"/>
            <p14:sldId id="295"/>
            <p14:sldId id="301"/>
            <p14:sldId id="307"/>
          </p14:sldIdLst>
        </p14:section>
        <p14:section name="Development" id="{8315216C-B7B6-4CEE-8C0C-699D68B3EE57}">
          <p14:sldIdLst>
            <p14:sldId id="293"/>
            <p14:sldId id="299"/>
            <p14:sldId id="302"/>
            <p14:sldId id="303"/>
            <p14:sldId id="288"/>
            <p14:sldId id="296"/>
            <p14:sldId id="290"/>
            <p14:sldId id="297"/>
          </p14:sldIdLst>
        </p14:section>
        <p14:section name="Results" id="{BA7AC579-810D-498B-B8BA-31E2A805BF79}">
          <p14:sldIdLst>
            <p14:sldId id="287"/>
            <p14:sldId id="305"/>
            <p14:sldId id="291"/>
            <p14:sldId id="283"/>
            <p14:sldId id="308"/>
            <p14:sldId id="286"/>
            <p14:sldId id="298"/>
            <p14:sldId id="304"/>
          </p14:sldIdLst>
        </p14:section>
        <p14:section name="End" id="{886798DD-0B46-4169-8AB8-C400FB9E3BC4}">
          <p14:sldIdLst>
            <p14:sldId id="285"/>
            <p14:sldId id="294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7626"/>
    <a:srgbClr val="A0A0A0"/>
    <a:srgbClr val="6C90D1"/>
    <a:srgbClr val="A4A4A4"/>
    <a:srgbClr val="ED7B2E"/>
    <a:srgbClr val="F1995D"/>
    <a:srgbClr val="4170C3"/>
    <a:srgbClr val="ED7D31"/>
    <a:srgbClr val="A5A5A5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9" autoAdjust="0"/>
    <p:restoredTop sz="72234" autoAdjust="0"/>
  </p:normalViewPr>
  <p:slideViewPr>
    <p:cSldViewPr snapToGrid="0">
      <p:cViewPr varScale="1">
        <p:scale>
          <a:sx n="126" d="100"/>
          <a:sy n="126" d="100"/>
        </p:scale>
        <p:origin x="17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icha\Desktop\Dossier\Spreadsheets\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icha\Desktop\Dossier\Spreadsheets\outpu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icha\Desktop\Dossier\Spreadsheets\outpu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icha\Desktop\Dossier\Spreadsheets\output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icha\Desktop\Dossier\Spreadsheets\roiOutpu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icha\Desktop\Dossier\Spreadsheets\roiOutput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c1f4d35cf9e34e38/Documentos/Universidad/TFG/presets_test2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f4d35cf9e34e38/Documentos/Universidad/TFG/presets_test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1f4d35cf9e34e38/Documentos/Universidad/TFG/presets_test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d.docs.live.net/c1f4d35cf9e34e38/Documentos/Universidad/TFG/presets_test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s-ES" dirty="0"/>
              <a:t>%</a:t>
            </a:r>
            <a:r>
              <a:rPr lang="es-ES" baseline="0" dirty="0"/>
              <a:t> of </a:t>
            </a:r>
            <a:r>
              <a:rPr lang="es-ES" baseline="0" dirty="0" err="1"/>
              <a:t>computing</a:t>
            </a:r>
            <a:r>
              <a:rPr lang="es-ES" baseline="0" dirty="0"/>
              <a:t> time of LIBELAS </a:t>
            </a:r>
            <a:r>
              <a:rPr lang="es-ES" baseline="0" dirty="0" err="1"/>
              <a:t>over</a:t>
            </a:r>
            <a:r>
              <a:rPr lang="es-ES" baseline="0" dirty="0"/>
              <a:t> the </a:t>
            </a:r>
            <a:r>
              <a:rPr lang="es-ES" baseline="0" dirty="0" err="1"/>
              <a:t>processing</a:t>
            </a:r>
            <a:r>
              <a:rPr lang="es-ES" baseline="0" dirty="0"/>
              <a:t> time</a:t>
            </a:r>
            <a:endParaRPr lang="es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E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'Results Performance in time'!$B$2:$Q$2</c:f>
              <c:strCache>
                <c:ptCount val="16"/>
                <c:pt idx="0">
                  <c:v>Near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'Results Performance in time'!$T$21:$Z$21</c:f>
              <c:numCache>
                <c:formatCode>General</c:formatCode>
                <c:ptCount val="7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</c:numCache>
            </c:numRef>
          </c:cat>
          <c:val>
            <c:numRef>
              <c:f>('Results Performance in time'!$B$6,'Results Performance in time'!$F$6,'Results Performance in time'!$H$6,'Results Performance in time'!$J$6,'Results Performance in time'!$L$6,'Results Performance in time'!$N$6,'Results Performance in time'!$P$6)</c:f>
              <c:numCache>
                <c:formatCode>#,#00</c:formatCode>
                <c:ptCount val="7"/>
                <c:pt idx="0">
                  <c:v>93.040376789062137</c:v>
                </c:pt>
                <c:pt idx="1">
                  <c:v>81.728045325779036</c:v>
                </c:pt>
                <c:pt idx="2">
                  <c:v>53.26775104704393</c:v>
                </c:pt>
                <c:pt idx="3">
                  <c:v>34.960652870883123</c:v>
                </c:pt>
                <c:pt idx="4">
                  <c:v>23.26859655551484</c:v>
                </c:pt>
                <c:pt idx="5">
                  <c:v>16.496904333932495</c:v>
                </c:pt>
                <c:pt idx="6">
                  <c:v>12.020351918592327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49-46AC-9B4D-9E71B3DF111C}"/>
            </c:ext>
          </c:extLst>
        </c:ser>
        <c:ser>
          <c:idx val="1"/>
          <c:order val="1"/>
          <c:tx>
            <c:strRef>
              <c:f>'Results Performance in time'!$B$8:$Q$8</c:f>
              <c:strCache>
                <c:ptCount val="16"/>
                <c:pt idx="0">
                  <c:v>Medium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('Results Performance in time'!$B$12,'Results Performance in time'!$F$12,'Results Performance in time'!$H$12,'Results Performance in time'!$J$12,'Results Performance in time'!$L$12,'Results Performance in time'!$N$12,'Results Performance in time'!$P$12)</c:f>
              <c:numCache>
                <c:formatCode>General</c:formatCode>
                <c:ptCount val="7"/>
                <c:pt idx="0">
                  <c:v>92.242406331674061</c:v>
                </c:pt>
                <c:pt idx="1">
                  <c:v>83.562072200409986</c:v>
                </c:pt>
                <c:pt idx="2">
                  <c:v>52.531087829237244</c:v>
                </c:pt>
                <c:pt idx="3">
                  <c:v>34.727353332348166</c:v>
                </c:pt>
                <c:pt idx="4">
                  <c:v>23.153763824473778</c:v>
                </c:pt>
                <c:pt idx="5">
                  <c:v>16.393442622950822</c:v>
                </c:pt>
                <c:pt idx="6">
                  <c:v>11.680851063829786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49-46AC-9B4D-9E71B3DF111C}"/>
            </c:ext>
          </c:extLst>
        </c:ser>
        <c:ser>
          <c:idx val="2"/>
          <c:order val="2"/>
          <c:tx>
            <c:strRef>
              <c:f>'Results Performance in time'!$B$14:$Q$14</c:f>
              <c:strCache>
                <c:ptCount val="16"/>
                <c:pt idx="0">
                  <c:v>Far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('Results Performance in time'!$B$18,'Results Performance in time'!$F$18,'Results Performance in time'!$H$18,'Results Performance in time'!$J$18,'Results Performance in time'!$L$18,'Results Performance in time'!$N$18,'Results Performance in time'!$P$18)</c:f>
              <c:numCache>
                <c:formatCode>General</c:formatCode>
                <c:ptCount val="7"/>
                <c:pt idx="0">
                  <c:v>91.468991140325812</c:v>
                </c:pt>
                <c:pt idx="1">
                  <c:v>80.064615610544081</c:v>
                </c:pt>
                <c:pt idx="2">
                  <c:v>50.025178769261757</c:v>
                </c:pt>
                <c:pt idx="3">
                  <c:v>32.010340632603402</c:v>
                </c:pt>
                <c:pt idx="4">
                  <c:v>20.887486075009285</c:v>
                </c:pt>
                <c:pt idx="5">
                  <c:v>14.473418233272692</c:v>
                </c:pt>
                <c:pt idx="6">
                  <c:v>10.4480781482268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49-46AC-9B4D-9E71B3DF1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64382863"/>
        <c:axId val="1701274591"/>
      </c:lineChart>
      <c:catAx>
        <c:axId val="156438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ES"/>
          </a:p>
        </c:txPr>
        <c:crossAx val="1701274591"/>
        <c:crosses val="autoZero"/>
        <c:auto val="1"/>
        <c:lblAlgn val="ctr"/>
        <c:lblOffset val="100"/>
        <c:noMultiLvlLbl val="0"/>
      </c:catAx>
      <c:valAx>
        <c:axId val="1701274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ES"/>
          </a:p>
        </c:txPr>
        <c:crossAx val="156438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E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s-ES" b="0" dirty="0" err="1"/>
              <a:t>Downsampling</a:t>
            </a:r>
            <a:r>
              <a:rPr lang="es-ES" b="0" dirty="0"/>
              <a:t> x4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Stability Cerca</c:v>
          </c:tx>
          <c:spPr>
            <a:ln w="28575">
              <a:solidFill>
                <a:srgbClr val="ED7B2E"/>
              </a:solidFill>
            </a:ln>
          </c:spPr>
          <c:marker>
            <c:symbol val="none"/>
          </c:marker>
          <c:val>
            <c:numRef>
              <c:f>'Mean Stability Cerca'!$D$3:$D$177</c:f>
              <c:numCache>
                <c:formatCode>General</c:formatCode>
                <c:ptCount val="175"/>
                <c:pt idx="0">
                  <c:v>15.9903</c:v>
                </c:pt>
                <c:pt idx="1">
                  <c:v>16.002800000000001</c:v>
                </c:pt>
                <c:pt idx="2">
                  <c:v>16.011800000000001</c:v>
                </c:pt>
                <c:pt idx="3">
                  <c:v>15.9757</c:v>
                </c:pt>
                <c:pt idx="4">
                  <c:v>15.946400000000001</c:v>
                </c:pt>
                <c:pt idx="5">
                  <c:v>15.957599999999999</c:v>
                </c:pt>
                <c:pt idx="6">
                  <c:v>15.9651</c:v>
                </c:pt>
                <c:pt idx="7">
                  <c:v>15.9482</c:v>
                </c:pt>
                <c:pt idx="8">
                  <c:v>15.9361</c:v>
                </c:pt>
                <c:pt idx="9">
                  <c:v>15.9217</c:v>
                </c:pt>
                <c:pt idx="10">
                  <c:v>15.9285</c:v>
                </c:pt>
                <c:pt idx="11">
                  <c:v>15.918200000000001</c:v>
                </c:pt>
                <c:pt idx="12">
                  <c:v>15.913600000000001</c:v>
                </c:pt>
                <c:pt idx="13">
                  <c:v>15.8871</c:v>
                </c:pt>
                <c:pt idx="14">
                  <c:v>15.8667</c:v>
                </c:pt>
                <c:pt idx="15">
                  <c:v>15.872400000000001</c:v>
                </c:pt>
                <c:pt idx="16">
                  <c:v>15.8695</c:v>
                </c:pt>
                <c:pt idx="17">
                  <c:v>15.8743</c:v>
                </c:pt>
                <c:pt idx="18">
                  <c:v>15.8849</c:v>
                </c:pt>
                <c:pt idx="19">
                  <c:v>15.9138</c:v>
                </c:pt>
                <c:pt idx="20">
                  <c:v>15.9001</c:v>
                </c:pt>
                <c:pt idx="21">
                  <c:v>15.8977</c:v>
                </c:pt>
                <c:pt idx="22">
                  <c:v>15.882999999999999</c:v>
                </c:pt>
                <c:pt idx="23">
                  <c:v>15.930899999999999</c:v>
                </c:pt>
                <c:pt idx="24">
                  <c:v>15.9712</c:v>
                </c:pt>
                <c:pt idx="25">
                  <c:v>15.9217</c:v>
                </c:pt>
                <c:pt idx="26">
                  <c:v>15.861599999999999</c:v>
                </c:pt>
                <c:pt idx="27">
                  <c:v>15.847200000000001</c:v>
                </c:pt>
                <c:pt idx="28">
                  <c:v>15.827299999999999</c:v>
                </c:pt>
                <c:pt idx="29">
                  <c:v>15.810600000000001</c:v>
                </c:pt>
                <c:pt idx="30">
                  <c:v>15.8127</c:v>
                </c:pt>
                <c:pt idx="31">
                  <c:v>15.825200000000001</c:v>
                </c:pt>
                <c:pt idx="32">
                  <c:v>15.840199999999999</c:v>
                </c:pt>
                <c:pt idx="33">
                  <c:v>15.8323</c:v>
                </c:pt>
                <c:pt idx="34">
                  <c:v>15.8026</c:v>
                </c:pt>
                <c:pt idx="35">
                  <c:v>15.8355</c:v>
                </c:pt>
                <c:pt idx="36">
                  <c:v>15.880599999999999</c:v>
                </c:pt>
                <c:pt idx="37">
                  <c:v>15.873200000000001</c:v>
                </c:pt>
                <c:pt idx="38">
                  <c:v>15.885899999999999</c:v>
                </c:pt>
                <c:pt idx="39">
                  <c:v>15.882099999999999</c:v>
                </c:pt>
                <c:pt idx="40">
                  <c:v>15.8789</c:v>
                </c:pt>
                <c:pt idx="41">
                  <c:v>15.8832</c:v>
                </c:pt>
                <c:pt idx="42">
                  <c:v>15.882199999999999</c:v>
                </c:pt>
                <c:pt idx="43">
                  <c:v>15.870100000000001</c:v>
                </c:pt>
                <c:pt idx="44">
                  <c:v>15.898099999999999</c:v>
                </c:pt>
                <c:pt idx="45">
                  <c:v>15.8901</c:v>
                </c:pt>
                <c:pt idx="46">
                  <c:v>15.892899999999999</c:v>
                </c:pt>
                <c:pt idx="47">
                  <c:v>15.917899999999999</c:v>
                </c:pt>
                <c:pt idx="48">
                  <c:v>15.9396</c:v>
                </c:pt>
                <c:pt idx="49">
                  <c:v>15.9315</c:v>
                </c:pt>
                <c:pt idx="50">
                  <c:v>15.8895</c:v>
                </c:pt>
                <c:pt idx="51">
                  <c:v>15.869899999999999</c:v>
                </c:pt>
                <c:pt idx="52">
                  <c:v>15.847300000000001</c:v>
                </c:pt>
                <c:pt idx="53">
                  <c:v>15.8264</c:v>
                </c:pt>
                <c:pt idx="54">
                  <c:v>15.8165</c:v>
                </c:pt>
                <c:pt idx="55">
                  <c:v>15.8398</c:v>
                </c:pt>
                <c:pt idx="56">
                  <c:v>15.8226</c:v>
                </c:pt>
                <c:pt idx="57">
                  <c:v>15.81</c:v>
                </c:pt>
                <c:pt idx="58">
                  <c:v>15.791600000000001</c:v>
                </c:pt>
                <c:pt idx="59">
                  <c:v>15.8232</c:v>
                </c:pt>
                <c:pt idx="60">
                  <c:v>15.8613</c:v>
                </c:pt>
                <c:pt idx="61">
                  <c:v>15.8322</c:v>
                </c:pt>
                <c:pt idx="62">
                  <c:v>15.8483</c:v>
                </c:pt>
                <c:pt idx="63">
                  <c:v>15.837199999999999</c:v>
                </c:pt>
                <c:pt idx="64">
                  <c:v>15.8264</c:v>
                </c:pt>
                <c:pt idx="65">
                  <c:v>15.7683</c:v>
                </c:pt>
                <c:pt idx="66">
                  <c:v>15.7826</c:v>
                </c:pt>
                <c:pt idx="67">
                  <c:v>15.764699999999999</c:v>
                </c:pt>
                <c:pt idx="68">
                  <c:v>15.7935</c:v>
                </c:pt>
                <c:pt idx="69">
                  <c:v>15.7903</c:v>
                </c:pt>
                <c:pt idx="70">
                  <c:v>15.8322</c:v>
                </c:pt>
                <c:pt idx="71">
                  <c:v>15.8782</c:v>
                </c:pt>
                <c:pt idx="72">
                  <c:v>15.8851</c:v>
                </c:pt>
                <c:pt idx="73">
                  <c:v>15.902900000000001</c:v>
                </c:pt>
                <c:pt idx="74">
                  <c:v>15.919</c:v>
                </c:pt>
                <c:pt idx="75">
                  <c:v>15.9785</c:v>
                </c:pt>
                <c:pt idx="76">
                  <c:v>16.010400000000001</c:v>
                </c:pt>
                <c:pt idx="77">
                  <c:v>16.004100000000001</c:v>
                </c:pt>
                <c:pt idx="78">
                  <c:v>15.9809</c:v>
                </c:pt>
                <c:pt idx="79">
                  <c:v>15.9765</c:v>
                </c:pt>
                <c:pt idx="80">
                  <c:v>15.980600000000001</c:v>
                </c:pt>
                <c:pt idx="81">
                  <c:v>15.9954</c:v>
                </c:pt>
                <c:pt idx="82">
                  <c:v>16.008600000000001</c:v>
                </c:pt>
                <c:pt idx="83">
                  <c:v>16.047799999999999</c:v>
                </c:pt>
                <c:pt idx="84">
                  <c:v>16.041499999999999</c:v>
                </c:pt>
                <c:pt idx="85">
                  <c:v>16.008500000000002</c:v>
                </c:pt>
                <c:pt idx="86">
                  <c:v>15.941000000000001</c:v>
                </c:pt>
                <c:pt idx="87">
                  <c:v>15.976000000000001</c:v>
                </c:pt>
                <c:pt idx="88">
                  <c:v>15.9834</c:v>
                </c:pt>
                <c:pt idx="89">
                  <c:v>16.005600000000001</c:v>
                </c:pt>
                <c:pt idx="90">
                  <c:v>15.9991</c:v>
                </c:pt>
                <c:pt idx="91">
                  <c:v>15.9984</c:v>
                </c:pt>
                <c:pt idx="92">
                  <c:v>15.9969</c:v>
                </c:pt>
                <c:pt idx="93">
                  <c:v>15.9892</c:v>
                </c:pt>
                <c:pt idx="94">
                  <c:v>16.002400000000002</c:v>
                </c:pt>
                <c:pt idx="95">
                  <c:v>16.039899999999999</c:v>
                </c:pt>
                <c:pt idx="96">
                  <c:v>16.104299999999999</c:v>
                </c:pt>
                <c:pt idx="97">
                  <c:v>16.120899999999999</c:v>
                </c:pt>
                <c:pt idx="98">
                  <c:v>16.123999999999999</c:v>
                </c:pt>
                <c:pt idx="99">
                  <c:v>16.1067</c:v>
                </c:pt>
                <c:pt idx="100">
                  <c:v>16.110099999999999</c:v>
                </c:pt>
                <c:pt idx="101">
                  <c:v>16.080300000000001</c:v>
                </c:pt>
                <c:pt idx="102">
                  <c:v>16.0885</c:v>
                </c:pt>
                <c:pt idx="103">
                  <c:v>16.0932</c:v>
                </c:pt>
                <c:pt idx="104">
                  <c:v>16.098299999999998</c:v>
                </c:pt>
                <c:pt idx="105">
                  <c:v>16.054600000000001</c:v>
                </c:pt>
                <c:pt idx="106">
                  <c:v>16.0168</c:v>
                </c:pt>
                <c:pt idx="107">
                  <c:v>16.021699999999999</c:v>
                </c:pt>
                <c:pt idx="108">
                  <c:v>16.0349</c:v>
                </c:pt>
                <c:pt idx="109">
                  <c:v>16.032699999999998</c:v>
                </c:pt>
                <c:pt idx="110">
                  <c:v>16.015799999999999</c:v>
                </c:pt>
                <c:pt idx="111">
                  <c:v>16.024699999999999</c:v>
                </c:pt>
                <c:pt idx="112">
                  <c:v>16.023399999999999</c:v>
                </c:pt>
                <c:pt idx="113">
                  <c:v>16.037299999999998</c:v>
                </c:pt>
                <c:pt idx="114">
                  <c:v>16.029199999999999</c:v>
                </c:pt>
                <c:pt idx="115">
                  <c:v>16.102399999999999</c:v>
                </c:pt>
                <c:pt idx="116">
                  <c:v>16.174299999999999</c:v>
                </c:pt>
                <c:pt idx="117">
                  <c:v>16.180599999999998</c:v>
                </c:pt>
                <c:pt idx="118">
                  <c:v>16.154299999999999</c:v>
                </c:pt>
                <c:pt idx="119">
                  <c:v>16.115400000000001</c:v>
                </c:pt>
                <c:pt idx="120">
                  <c:v>16.124300000000002</c:v>
                </c:pt>
                <c:pt idx="121">
                  <c:v>16.139700000000001</c:v>
                </c:pt>
                <c:pt idx="122">
                  <c:v>16.143899999999999</c:v>
                </c:pt>
                <c:pt idx="123">
                  <c:v>16.1388</c:v>
                </c:pt>
                <c:pt idx="124">
                  <c:v>16.147300000000001</c:v>
                </c:pt>
                <c:pt idx="125">
                  <c:v>16.084499999999998</c:v>
                </c:pt>
                <c:pt idx="126">
                  <c:v>16.052900000000001</c:v>
                </c:pt>
                <c:pt idx="127">
                  <c:v>16.040400000000002</c:v>
                </c:pt>
                <c:pt idx="128">
                  <c:v>16.059699999999999</c:v>
                </c:pt>
                <c:pt idx="129">
                  <c:v>16.101199999999999</c:v>
                </c:pt>
                <c:pt idx="130">
                  <c:v>16.118300000000001</c:v>
                </c:pt>
                <c:pt idx="131">
                  <c:v>16.117699999999999</c:v>
                </c:pt>
                <c:pt idx="132">
                  <c:v>16.087199999999999</c:v>
                </c:pt>
                <c:pt idx="133">
                  <c:v>16.0459</c:v>
                </c:pt>
                <c:pt idx="134">
                  <c:v>16.046299999999999</c:v>
                </c:pt>
                <c:pt idx="135">
                  <c:v>16.088200000000001</c:v>
                </c:pt>
                <c:pt idx="136">
                  <c:v>16.084199999999999</c:v>
                </c:pt>
                <c:pt idx="137">
                  <c:v>16.073399999999999</c:v>
                </c:pt>
                <c:pt idx="138">
                  <c:v>16.085100000000001</c:v>
                </c:pt>
                <c:pt idx="139">
                  <c:v>16.087900000000001</c:v>
                </c:pt>
                <c:pt idx="140">
                  <c:v>16.0426</c:v>
                </c:pt>
                <c:pt idx="141">
                  <c:v>16.0246</c:v>
                </c:pt>
                <c:pt idx="142">
                  <c:v>16.0121</c:v>
                </c:pt>
                <c:pt idx="143">
                  <c:v>16.073799999999999</c:v>
                </c:pt>
                <c:pt idx="144">
                  <c:v>16.066099999999999</c:v>
                </c:pt>
                <c:pt idx="145">
                  <c:v>16.058599999999998</c:v>
                </c:pt>
                <c:pt idx="146">
                  <c:v>16.0411</c:v>
                </c:pt>
                <c:pt idx="147">
                  <c:v>16.055599999999998</c:v>
                </c:pt>
                <c:pt idx="148">
                  <c:v>16.061800000000002</c:v>
                </c:pt>
                <c:pt idx="149">
                  <c:v>16.053599999999999</c:v>
                </c:pt>
                <c:pt idx="150">
                  <c:v>16.062999999999999</c:v>
                </c:pt>
                <c:pt idx="151">
                  <c:v>16.060400000000001</c:v>
                </c:pt>
                <c:pt idx="152">
                  <c:v>16.083500000000001</c:v>
                </c:pt>
                <c:pt idx="153">
                  <c:v>16.017800000000001</c:v>
                </c:pt>
                <c:pt idx="154">
                  <c:v>16.0121</c:v>
                </c:pt>
                <c:pt idx="155">
                  <c:v>15.984</c:v>
                </c:pt>
                <c:pt idx="156">
                  <c:v>16.003900000000002</c:v>
                </c:pt>
                <c:pt idx="157">
                  <c:v>15.968999999999999</c:v>
                </c:pt>
                <c:pt idx="158">
                  <c:v>15.903600000000001</c:v>
                </c:pt>
                <c:pt idx="159">
                  <c:v>15.863899999999999</c:v>
                </c:pt>
                <c:pt idx="160">
                  <c:v>15.782999999999999</c:v>
                </c:pt>
                <c:pt idx="161">
                  <c:v>15.7767</c:v>
                </c:pt>
                <c:pt idx="162">
                  <c:v>15.753500000000001</c:v>
                </c:pt>
                <c:pt idx="163">
                  <c:v>15.8086</c:v>
                </c:pt>
                <c:pt idx="164">
                  <c:v>15.8477</c:v>
                </c:pt>
                <c:pt idx="165">
                  <c:v>15.86</c:v>
                </c:pt>
                <c:pt idx="166">
                  <c:v>15.829800000000001</c:v>
                </c:pt>
                <c:pt idx="167">
                  <c:v>15.825900000000001</c:v>
                </c:pt>
                <c:pt idx="168">
                  <c:v>15.854200000000001</c:v>
                </c:pt>
                <c:pt idx="169">
                  <c:v>15.8924</c:v>
                </c:pt>
                <c:pt idx="170">
                  <c:v>15.9856</c:v>
                </c:pt>
                <c:pt idx="171">
                  <c:v>16.003599999999999</c:v>
                </c:pt>
                <c:pt idx="172">
                  <c:v>16.044899999999998</c:v>
                </c:pt>
                <c:pt idx="173">
                  <c:v>16.025099999999998</c:v>
                </c:pt>
                <c:pt idx="174">
                  <c:v>15.9956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67C-46E8-B95C-85F530835D38}"/>
            </c:ext>
          </c:extLst>
        </c:ser>
        <c:ser>
          <c:idx val="2"/>
          <c:order val="1"/>
          <c:tx>
            <c:v>Stability Medium</c:v>
          </c:tx>
          <c:spPr>
            <a:ln w="28575">
              <a:solidFill>
                <a:srgbClr val="A5A5A5"/>
              </a:solidFill>
            </a:ln>
          </c:spPr>
          <c:marker>
            <c:symbol val="none"/>
          </c:marker>
          <c:val>
            <c:numRef>
              <c:f>'Mean Stability Medium'!$D$3:$D$177</c:f>
              <c:numCache>
                <c:formatCode>General</c:formatCode>
                <c:ptCount val="175"/>
                <c:pt idx="0">
                  <c:v>9.9408100000000008</c:v>
                </c:pt>
                <c:pt idx="1">
                  <c:v>9.8750199999999992</c:v>
                </c:pt>
                <c:pt idx="2">
                  <c:v>9.8940999999999999</c:v>
                </c:pt>
                <c:pt idx="3">
                  <c:v>9.9253900000000002</c:v>
                </c:pt>
                <c:pt idx="4">
                  <c:v>9.9684399999999993</c:v>
                </c:pt>
                <c:pt idx="5">
                  <c:v>9.9429300000000005</c:v>
                </c:pt>
                <c:pt idx="6">
                  <c:v>9.9242500000000007</c:v>
                </c:pt>
                <c:pt idx="7">
                  <c:v>9.84633</c:v>
                </c:pt>
                <c:pt idx="8">
                  <c:v>9.8352400000000006</c:v>
                </c:pt>
                <c:pt idx="9">
                  <c:v>9.8226300000000002</c:v>
                </c:pt>
                <c:pt idx="10">
                  <c:v>9.7919999999999998</c:v>
                </c:pt>
                <c:pt idx="11">
                  <c:v>9.7387099999999993</c:v>
                </c:pt>
                <c:pt idx="12">
                  <c:v>9.7041299999999993</c:v>
                </c:pt>
                <c:pt idx="13">
                  <c:v>9.6685999999999996</c:v>
                </c:pt>
                <c:pt idx="14">
                  <c:v>9.6090499999999999</c:v>
                </c:pt>
                <c:pt idx="15">
                  <c:v>9.5777000000000001</c:v>
                </c:pt>
                <c:pt idx="16">
                  <c:v>9.5601599999999998</c:v>
                </c:pt>
                <c:pt idx="17">
                  <c:v>9.5916099999999993</c:v>
                </c:pt>
                <c:pt idx="18">
                  <c:v>9.6070100000000007</c:v>
                </c:pt>
                <c:pt idx="19">
                  <c:v>9.5558599999999991</c:v>
                </c:pt>
                <c:pt idx="20">
                  <c:v>9.5586599999999997</c:v>
                </c:pt>
                <c:pt idx="21">
                  <c:v>9.5977800000000002</c:v>
                </c:pt>
                <c:pt idx="22">
                  <c:v>9.59</c:v>
                </c:pt>
                <c:pt idx="23">
                  <c:v>9.5842100000000006</c:v>
                </c:pt>
                <c:pt idx="24">
                  <c:v>9.5860599999999998</c:v>
                </c:pt>
                <c:pt idx="25">
                  <c:v>9.5584399999999992</c:v>
                </c:pt>
                <c:pt idx="26">
                  <c:v>9.5426000000000002</c:v>
                </c:pt>
                <c:pt idx="27">
                  <c:v>9.4867399999999993</c:v>
                </c:pt>
                <c:pt idx="28">
                  <c:v>9.4087700000000005</c:v>
                </c:pt>
                <c:pt idx="29">
                  <c:v>9.4323099999999993</c:v>
                </c:pt>
                <c:pt idx="30">
                  <c:v>9.4335100000000001</c:v>
                </c:pt>
                <c:pt idx="31">
                  <c:v>9.3924099999999999</c:v>
                </c:pt>
                <c:pt idx="32">
                  <c:v>9.3852700000000002</c:v>
                </c:pt>
                <c:pt idx="33">
                  <c:v>9.3360699999999994</c:v>
                </c:pt>
                <c:pt idx="34">
                  <c:v>9.3592600000000008</c:v>
                </c:pt>
                <c:pt idx="35">
                  <c:v>9.4184400000000004</c:v>
                </c:pt>
                <c:pt idx="36">
                  <c:v>9.4140200000000007</c:v>
                </c:pt>
                <c:pt idx="37">
                  <c:v>9.4719800000000003</c:v>
                </c:pt>
                <c:pt idx="38">
                  <c:v>9.4909199999999991</c:v>
                </c:pt>
                <c:pt idx="39">
                  <c:v>9.4758399999999998</c:v>
                </c:pt>
                <c:pt idx="40">
                  <c:v>9.4295000000000009</c:v>
                </c:pt>
                <c:pt idx="41">
                  <c:v>9.4827399999999997</c:v>
                </c:pt>
                <c:pt idx="42">
                  <c:v>9.5426800000000007</c:v>
                </c:pt>
                <c:pt idx="43">
                  <c:v>9.6489100000000008</c:v>
                </c:pt>
                <c:pt idx="44">
                  <c:v>9.6252099999999992</c:v>
                </c:pt>
                <c:pt idx="45">
                  <c:v>9.6172199999999997</c:v>
                </c:pt>
                <c:pt idx="46">
                  <c:v>9.6492000000000004</c:v>
                </c:pt>
                <c:pt idx="47">
                  <c:v>9.6723700000000008</c:v>
                </c:pt>
                <c:pt idx="48">
                  <c:v>9.7002600000000001</c:v>
                </c:pt>
                <c:pt idx="49">
                  <c:v>9.7362300000000008</c:v>
                </c:pt>
                <c:pt idx="50">
                  <c:v>9.77651</c:v>
                </c:pt>
                <c:pt idx="51">
                  <c:v>9.7840900000000008</c:v>
                </c:pt>
                <c:pt idx="52">
                  <c:v>9.7223600000000001</c:v>
                </c:pt>
                <c:pt idx="53">
                  <c:v>9.6817899999999995</c:v>
                </c:pt>
                <c:pt idx="54">
                  <c:v>9.7078000000000007</c:v>
                </c:pt>
                <c:pt idx="55">
                  <c:v>9.7371200000000009</c:v>
                </c:pt>
                <c:pt idx="56">
                  <c:v>9.8247800000000005</c:v>
                </c:pt>
                <c:pt idx="57">
                  <c:v>9.8367599999999999</c:v>
                </c:pt>
                <c:pt idx="58">
                  <c:v>9.8417700000000004</c:v>
                </c:pt>
                <c:pt idx="59">
                  <c:v>9.8760300000000001</c:v>
                </c:pt>
                <c:pt idx="60">
                  <c:v>9.9510900000000007</c:v>
                </c:pt>
                <c:pt idx="61">
                  <c:v>9.9758200000000006</c:v>
                </c:pt>
                <c:pt idx="62">
                  <c:v>9.9989500000000007</c:v>
                </c:pt>
                <c:pt idx="63">
                  <c:v>9.9641800000000007</c:v>
                </c:pt>
                <c:pt idx="64">
                  <c:v>9.9896499999999993</c:v>
                </c:pt>
                <c:pt idx="65">
                  <c:v>9.9409500000000008</c:v>
                </c:pt>
                <c:pt idx="66">
                  <c:v>9.8320799999999995</c:v>
                </c:pt>
                <c:pt idx="67">
                  <c:v>9.7755299999999998</c:v>
                </c:pt>
                <c:pt idx="68">
                  <c:v>9.8086900000000004</c:v>
                </c:pt>
                <c:pt idx="69">
                  <c:v>9.8229399999999991</c:v>
                </c:pt>
                <c:pt idx="70">
                  <c:v>9.7986599999999999</c:v>
                </c:pt>
                <c:pt idx="71">
                  <c:v>9.7884200000000003</c:v>
                </c:pt>
                <c:pt idx="72">
                  <c:v>9.7966200000000008</c:v>
                </c:pt>
                <c:pt idx="73">
                  <c:v>9.89621</c:v>
                </c:pt>
                <c:pt idx="74">
                  <c:v>9.9285700000000006</c:v>
                </c:pt>
                <c:pt idx="75">
                  <c:v>10.025</c:v>
                </c:pt>
                <c:pt idx="76">
                  <c:v>10.1031</c:v>
                </c:pt>
                <c:pt idx="77">
                  <c:v>10.1562</c:v>
                </c:pt>
                <c:pt idx="78">
                  <c:v>10.194100000000001</c:v>
                </c:pt>
                <c:pt idx="79">
                  <c:v>10.2079</c:v>
                </c:pt>
                <c:pt idx="80">
                  <c:v>10.181699999999999</c:v>
                </c:pt>
                <c:pt idx="81">
                  <c:v>10.1622</c:v>
                </c:pt>
                <c:pt idx="82">
                  <c:v>10.1774</c:v>
                </c:pt>
                <c:pt idx="83">
                  <c:v>10.1736</c:v>
                </c:pt>
                <c:pt idx="84">
                  <c:v>10.179</c:v>
                </c:pt>
                <c:pt idx="85">
                  <c:v>10.124700000000001</c:v>
                </c:pt>
                <c:pt idx="86">
                  <c:v>10.108599999999999</c:v>
                </c:pt>
                <c:pt idx="87">
                  <c:v>10.066000000000001</c:v>
                </c:pt>
                <c:pt idx="88">
                  <c:v>10.0307</c:v>
                </c:pt>
                <c:pt idx="89">
                  <c:v>10.0063</c:v>
                </c:pt>
                <c:pt idx="90">
                  <c:v>9.9868299999999994</c:v>
                </c:pt>
                <c:pt idx="91">
                  <c:v>10.000999999999999</c:v>
                </c:pt>
                <c:pt idx="92">
                  <c:v>10.002000000000001</c:v>
                </c:pt>
                <c:pt idx="93">
                  <c:v>9.9483599999999992</c:v>
                </c:pt>
                <c:pt idx="94">
                  <c:v>9.9116499999999998</c:v>
                </c:pt>
                <c:pt idx="95">
                  <c:v>9.8597800000000007</c:v>
                </c:pt>
                <c:pt idx="96">
                  <c:v>9.8360299999999992</c:v>
                </c:pt>
                <c:pt idx="97">
                  <c:v>9.8664400000000008</c:v>
                </c:pt>
                <c:pt idx="98">
                  <c:v>9.87575</c:v>
                </c:pt>
                <c:pt idx="99">
                  <c:v>9.8414900000000003</c:v>
                </c:pt>
                <c:pt idx="100">
                  <c:v>9.8560199999999991</c:v>
                </c:pt>
                <c:pt idx="101">
                  <c:v>9.8302800000000001</c:v>
                </c:pt>
                <c:pt idx="102">
                  <c:v>9.8127800000000001</c:v>
                </c:pt>
                <c:pt idx="103">
                  <c:v>9.8146500000000003</c:v>
                </c:pt>
                <c:pt idx="104">
                  <c:v>9.78932</c:v>
                </c:pt>
                <c:pt idx="105">
                  <c:v>9.7989499999999996</c:v>
                </c:pt>
                <c:pt idx="106">
                  <c:v>9.7659199999999995</c:v>
                </c:pt>
                <c:pt idx="107">
                  <c:v>9.7319899999999997</c:v>
                </c:pt>
                <c:pt idx="108">
                  <c:v>9.7275500000000008</c:v>
                </c:pt>
                <c:pt idx="109">
                  <c:v>9.7579100000000007</c:v>
                </c:pt>
                <c:pt idx="110">
                  <c:v>9.7919999999999998</c:v>
                </c:pt>
                <c:pt idx="111">
                  <c:v>9.7976700000000001</c:v>
                </c:pt>
                <c:pt idx="112">
                  <c:v>9.8010400000000004</c:v>
                </c:pt>
                <c:pt idx="113">
                  <c:v>9.7944700000000005</c:v>
                </c:pt>
                <c:pt idx="114">
                  <c:v>9.7731899999999996</c:v>
                </c:pt>
                <c:pt idx="115">
                  <c:v>9.8135300000000001</c:v>
                </c:pt>
                <c:pt idx="116">
                  <c:v>9.8325099999999992</c:v>
                </c:pt>
                <c:pt idx="117">
                  <c:v>9.8575099999999996</c:v>
                </c:pt>
                <c:pt idx="118">
                  <c:v>9.8380700000000001</c:v>
                </c:pt>
                <c:pt idx="119">
                  <c:v>9.8129899999999992</c:v>
                </c:pt>
                <c:pt idx="120">
                  <c:v>9.7716999999999992</c:v>
                </c:pt>
                <c:pt idx="121">
                  <c:v>9.7608599999999992</c:v>
                </c:pt>
                <c:pt idx="122">
                  <c:v>9.7624700000000004</c:v>
                </c:pt>
                <c:pt idx="123">
                  <c:v>9.7407699999999995</c:v>
                </c:pt>
                <c:pt idx="124">
                  <c:v>9.7385999999999999</c:v>
                </c:pt>
                <c:pt idx="125">
                  <c:v>9.7287300000000005</c:v>
                </c:pt>
                <c:pt idx="126">
                  <c:v>9.7106899999999996</c:v>
                </c:pt>
                <c:pt idx="127">
                  <c:v>9.6938300000000002</c:v>
                </c:pt>
                <c:pt idx="128">
                  <c:v>9.6372400000000003</c:v>
                </c:pt>
                <c:pt idx="129">
                  <c:v>9.6642399999999995</c:v>
                </c:pt>
                <c:pt idx="130">
                  <c:v>9.6743600000000001</c:v>
                </c:pt>
                <c:pt idx="131">
                  <c:v>9.7018599999999999</c:v>
                </c:pt>
                <c:pt idx="132">
                  <c:v>9.6820400000000006</c:v>
                </c:pt>
                <c:pt idx="133">
                  <c:v>9.6428200000000004</c:v>
                </c:pt>
                <c:pt idx="134">
                  <c:v>9.6711500000000008</c:v>
                </c:pt>
                <c:pt idx="135">
                  <c:v>9.6050500000000003</c:v>
                </c:pt>
                <c:pt idx="136">
                  <c:v>9.5482899999999997</c:v>
                </c:pt>
                <c:pt idx="137">
                  <c:v>9.5235900000000004</c:v>
                </c:pt>
                <c:pt idx="138">
                  <c:v>9.5668000000000006</c:v>
                </c:pt>
                <c:pt idx="139">
                  <c:v>9.5559899999999995</c:v>
                </c:pt>
                <c:pt idx="140">
                  <c:v>9.5558899999999998</c:v>
                </c:pt>
                <c:pt idx="141">
                  <c:v>9.5465800000000005</c:v>
                </c:pt>
                <c:pt idx="142">
                  <c:v>9.5671300000000006</c:v>
                </c:pt>
                <c:pt idx="143">
                  <c:v>9.6184399999999997</c:v>
                </c:pt>
                <c:pt idx="144">
                  <c:v>9.6278100000000002</c:v>
                </c:pt>
                <c:pt idx="145">
                  <c:v>9.6880100000000002</c:v>
                </c:pt>
                <c:pt idx="146">
                  <c:v>9.7480899999999995</c:v>
                </c:pt>
                <c:pt idx="147">
                  <c:v>9.7349300000000003</c:v>
                </c:pt>
                <c:pt idx="148">
                  <c:v>9.7174800000000001</c:v>
                </c:pt>
                <c:pt idx="149">
                  <c:v>9.7582599999999999</c:v>
                </c:pt>
                <c:pt idx="150">
                  <c:v>9.7223500000000005</c:v>
                </c:pt>
                <c:pt idx="151">
                  <c:v>9.6652000000000005</c:v>
                </c:pt>
                <c:pt idx="152">
                  <c:v>9.6192399999999996</c:v>
                </c:pt>
                <c:pt idx="153">
                  <c:v>9.6123700000000003</c:v>
                </c:pt>
                <c:pt idx="154">
                  <c:v>9.5929500000000001</c:v>
                </c:pt>
                <c:pt idx="155">
                  <c:v>9.58127</c:v>
                </c:pt>
                <c:pt idx="156">
                  <c:v>9.6124899999999993</c:v>
                </c:pt>
                <c:pt idx="157">
                  <c:v>9.7561999999999998</c:v>
                </c:pt>
                <c:pt idx="158">
                  <c:v>9.8625100000000003</c:v>
                </c:pt>
                <c:pt idx="159">
                  <c:v>9.8074200000000005</c:v>
                </c:pt>
                <c:pt idx="160">
                  <c:v>9.8573199999999996</c:v>
                </c:pt>
                <c:pt idx="161">
                  <c:v>9.9248799999999999</c:v>
                </c:pt>
                <c:pt idx="162">
                  <c:v>10.020099999999999</c:v>
                </c:pt>
                <c:pt idx="163">
                  <c:v>10.0512</c:v>
                </c:pt>
                <c:pt idx="164">
                  <c:v>10.055099999999999</c:v>
                </c:pt>
                <c:pt idx="165">
                  <c:v>10.0763</c:v>
                </c:pt>
                <c:pt idx="166">
                  <c:v>10.0611</c:v>
                </c:pt>
                <c:pt idx="167">
                  <c:v>9.9914100000000001</c:v>
                </c:pt>
                <c:pt idx="168">
                  <c:v>9.9146599999999996</c:v>
                </c:pt>
                <c:pt idx="169">
                  <c:v>9.9065899999999996</c:v>
                </c:pt>
                <c:pt idx="170">
                  <c:v>9.9277999999999995</c:v>
                </c:pt>
                <c:pt idx="171">
                  <c:v>9.9439200000000003</c:v>
                </c:pt>
                <c:pt idx="172">
                  <c:v>9.9433199999999999</c:v>
                </c:pt>
                <c:pt idx="173">
                  <c:v>9.9638899999999992</c:v>
                </c:pt>
                <c:pt idx="174">
                  <c:v>9.9682899999999997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67C-46E8-B95C-85F530835D38}"/>
            </c:ext>
          </c:extLst>
        </c:ser>
        <c:ser>
          <c:idx val="0"/>
          <c:order val="2"/>
          <c:tx>
            <c:v>Stability Lejos</c:v>
          </c:tx>
          <c:spPr>
            <a:ln w="28575">
              <a:solidFill>
                <a:srgbClr val="4170C3"/>
              </a:solidFill>
            </a:ln>
          </c:spPr>
          <c:marker>
            <c:symbol val="none"/>
          </c:marker>
          <c:val>
            <c:numRef>
              <c:f>'Mean Stability Far'!$D$3:$D$177</c:f>
              <c:numCache>
                <c:formatCode>General</c:formatCode>
                <c:ptCount val="175"/>
                <c:pt idx="0">
                  <c:v>2.0739100000000001</c:v>
                </c:pt>
                <c:pt idx="1">
                  <c:v>2.0734900000000001</c:v>
                </c:pt>
                <c:pt idx="2">
                  <c:v>2.0851999999999999</c:v>
                </c:pt>
                <c:pt idx="3">
                  <c:v>2.0782400000000001</c:v>
                </c:pt>
                <c:pt idx="4">
                  <c:v>2.0756999999999999</c:v>
                </c:pt>
                <c:pt idx="5">
                  <c:v>2.0754299999999999</c:v>
                </c:pt>
                <c:pt idx="6">
                  <c:v>2.0736699999999999</c:v>
                </c:pt>
                <c:pt idx="7">
                  <c:v>2.0748099999999998</c:v>
                </c:pt>
                <c:pt idx="8">
                  <c:v>2.0804</c:v>
                </c:pt>
                <c:pt idx="9">
                  <c:v>2.0801599999999998</c:v>
                </c:pt>
                <c:pt idx="10">
                  <c:v>2.0794299999999999</c:v>
                </c:pt>
                <c:pt idx="11">
                  <c:v>2.0805899999999999</c:v>
                </c:pt>
                <c:pt idx="12">
                  <c:v>2.0758100000000002</c:v>
                </c:pt>
                <c:pt idx="13">
                  <c:v>2.0813100000000002</c:v>
                </c:pt>
                <c:pt idx="14">
                  <c:v>2.0871900000000001</c:v>
                </c:pt>
                <c:pt idx="15">
                  <c:v>2.0871599999999999</c:v>
                </c:pt>
                <c:pt idx="16">
                  <c:v>2.08508</c:v>
                </c:pt>
                <c:pt idx="17">
                  <c:v>2.0859999999999999</c:v>
                </c:pt>
                <c:pt idx="18">
                  <c:v>2.0807699999999998</c:v>
                </c:pt>
                <c:pt idx="19">
                  <c:v>2.0859800000000002</c:v>
                </c:pt>
                <c:pt idx="20">
                  <c:v>2.0878000000000001</c:v>
                </c:pt>
                <c:pt idx="21">
                  <c:v>2.0836999999999999</c:v>
                </c:pt>
                <c:pt idx="22">
                  <c:v>2.0840299999999998</c:v>
                </c:pt>
                <c:pt idx="23">
                  <c:v>2.0847799999999999</c:v>
                </c:pt>
                <c:pt idx="24">
                  <c:v>2.0781299999999998</c:v>
                </c:pt>
                <c:pt idx="25">
                  <c:v>2.0792700000000002</c:v>
                </c:pt>
                <c:pt idx="26">
                  <c:v>2.0808</c:v>
                </c:pt>
                <c:pt idx="27">
                  <c:v>2.0846100000000001</c:v>
                </c:pt>
                <c:pt idx="28">
                  <c:v>2.08819</c:v>
                </c:pt>
                <c:pt idx="29">
                  <c:v>2.0852400000000002</c:v>
                </c:pt>
                <c:pt idx="30">
                  <c:v>2.0809799999999998</c:v>
                </c:pt>
                <c:pt idx="31">
                  <c:v>2.0847199999999999</c:v>
                </c:pt>
                <c:pt idx="32">
                  <c:v>2.0874999999999999</c:v>
                </c:pt>
                <c:pt idx="33">
                  <c:v>2.08277</c:v>
                </c:pt>
                <c:pt idx="34">
                  <c:v>2.0815899999999998</c:v>
                </c:pt>
                <c:pt idx="35">
                  <c:v>2.0847899999999999</c:v>
                </c:pt>
                <c:pt idx="36">
                  <c:v>2.08826</c:v>
                </c:pt>
                <c:pt idx="37">
                  <c:v>2.0838700000000001</c:v>
                </c:pt>
                <c:pt idx="38">
                  <c:v>2.0794000000000001</c:v>
                </c:pt>
                <c:pt idx="39">
                  <c:v>2.0800399999999999</c:v>
                </c:pt>
                <c:pt idx="40">
                  <c:v>2.0841699999999999</c:v>
                </c:pt>
                <c:pt idx="41">
                  <c:v>2.0836600000000001</c:v>
                </c:pt>
                <c:pt idx="42">
                  <c:v>2.0861200000000002</c:v>
                </c:pt>
                <c:pt idx="43">
                  <c:v>2.0836800000000002</c:v>
                </c:pt>
                <c:pt idx="44">
                  <c:v>2.0882000000000001</c:v>
                </c:pt>
                <c:pt idx="45">
                  <c:v>2.0852200000000001</c:v>
                </c:pt>
                <c:pt idx="46">
                  <c:v>2.08291</c:v>
                </c:pt>
                <c:pt idx="47">
                  <c:v>2.0819999999999999</c:v>
                </c:pt>
                <c:pt idx="48">
                  <c:v>2.0867599999999999</c:v>
                </c:pt>
                <c:pt idx="49">
                  <c:v>2.0875599999999999</c:v>
                </c:pt>
                <c:pt idx="50">
                  <c:v>2.0914600000000001</c:v>
                </c:pt>
                <c:pt idx="51">
                  <c:v>2.0912999999999999</c:v>
                </c:pt>
                <c:pt idx="52">
                  <c:v>2.0900099999999999</c:v>
                </c:pt>
                <c:pt idx="53">
                  <c:v>2.0946500000000001</c:v>
                </c:pt>
                <c:pt idx="54">
                  <c:v>2.0950899999999999</c:v>
                </c:pt>
                <c:pt idx="55">
                  <c:v>2.0936900000000001</c:v>
                </c:pt>
                <c:pt idx="56">
                  <c:v>2.0963500000000002</c:v>
                </c:pt>
                <c:pt idx="57">
                  <c:v>2.0983700000000001</c:v>
                </c:pt>
                <c:pt idx="58">
                  <c:v>2.0936400000000002</c:v>
                </c:pt>
                <c:pt idx="59">
                  <c:v>2.0906600000000002</c:v>
                </c:pt>
                <c:pt idx="60">
                  <c:v>2.0906199999999999</c:v>
                </c:pt>
                <c:pt idx="61">
                  <c:v>2.0881500000000002</c:v>
                </c:pt>
                <c:pt idx="62">
                  <c:v>2.0853000000000002</c:v>
                </c:pt>
                <c:pt idx="63">
                  <c:v>2.0813700000000002</c:v>
                </c:pt>
                <c:pt idx="64">
                  <c:v>2.0775199999999998</c:v>
                </c:pt>
                <c:pt idx="65">
                  <c:v>2.0796000000000001</c:v>
                </c:pt>
                <c:pt idx="66">
                  <c:v>2.0726300000000002</c:v>
                </c:pt>
                <c:pt idx="67">
                  <c:v>2.0710600000000001</c:v>
                </c:pt>
                <c:pt idx="68">
                  <c:v>2.0705</c:v>
                </c:pt>
                <c:pt idx="69">
                  <c:v>2.0678200000000002</c:v>
                </c:pt>
                <c:pt idx="70">
                  <c:v>2.0672000000000001</c:v>
                </c:pt>
                <c:pt idx="71">
                  <c:v>2.0670099999999998</c:v>
                </c:pt>
                <c:pt idx="72">
                  <c:v>2.06928</c:v>
                </c:pt>
                <c:pt idx="73">
                  <c:v>2.0736699999999999</c:v>
                </c:pt>
                <c:pt idx="74">
                  <c:v>2.07586</c:v>
                </c:pt>
                <c:pt idx="75">
                  <c:v>2.07193</c:v>
                </c:pt>
                <c:pt idx="76">
                  <c:v>2.0749499999999999</c:v>
                </c:pt>
                <c:pt idx="77">
                  <c:v>2.0737899999999998</c:v>
                </c:pt>
                <c:pt idx="78">
                  <c:v>2.0811099999999998</c:v>
                </c:pt>
                <c:pt idx="79">
                  <c:v>2.0843799999999999</c:v>
                </c:pt>
                <c:pt idx="80">
                  <c:v>2.0852499999999998</c:v>
                </c:pt>
                <c:pt idx="81">
                  <c:v>2.0871900000000001</c:v>
                </c:pt>
                <c:pt idx="82">
                  <c:v>2.0840900000000002</c:v>
                </c:pt>
                <c:pt idx="83">
                  <c:v>2.0842200000000002</c:v>
                </c:pt>
                <c:pt idx="84">
                  <c:v>2.0817800000000002</c:v>
                </c:pt>
                <c:pt idx="85">
                  <c:v>2.08569</c:v>
                </c:pt>
                <c:pt idx="86">
                  <c:v>2.0875599999999999</c:v>
                </c:pt>
                <c:pt idx="87">
                  <c:v>2.0903700000000001</c:v>
                </c:pt>
                <c:pt idx="88">
                  <c:v>2.0843400000000001</c:v>
                </c:pt>
                <c:pt idx="89">
                  <c:v>2.0799799999999999</c:v>
                </c:pt>
                <c:pt idx="90">
                  <c:v>2.0788199999999999</c:v>
                </c:pt>
                <c:pt idx="91">
                  <c:v>2.08128</c:v>
                </c:pt>
                <c:pt idx="92">
                  <c:v>2.0830099999999998</c:v>
                </c:pt>
                <c:pt idx="93">
                  <c:v>2.0790799999999998</c:v>
                </c:pt>
                <c:pt idx="94">
                  <c:v>2.0823999999999998</c:v>
                </c:pt>
                <c:pt idx="95">
                  <c:v>2.0801400000000001</c:v>
                </c:pt>
                <c:pt idx="96">
                  <c:v>2.0802999999999998</c:v>
                </c:pt>
                <c:pt idx="97">
                  <c:v>2.0746000000000002</c:v>
                </c:pt>
                <c:pt idx="98">
                  <c:v>2.0765899999999999</c:v>
                </c:pt>
                <c:pt idx="99">
                  <c:v>2.0809500000000001</c:v>
                </c:pt>
                <c:pt idx="100">
                  <c:v>2.0784799999999999</c:v>
                </c:pt>
                <c:pt idx="101">
                  <c:v>2.0773799999999998</c:v>
                </c:pt>
                <c:pt idx="102">
                  <c:v>2.0773799999999998</c:v>
                </c:pt>
                <c:pt idx="103">
                  <c:v>2.08155</c:v>
                </c:pt>
                <c:pt idx="104">
                  <c:v>2.0814300000000001</c:v>
                </c:pt>
                <c:pt idx="105">
                  <c:v>2.0807000000000002</c:v>
                </c:pt>
                <c:pt idx="106">
                  <c:v>2.0836299999999999</c:v>
                </c:pt>
                <c:pt idx="107">
                  <c:v>2.0901299999999998</c:v>
                </c:pt>
                <c:pt idx="108">
                  <c:v>2.09396</c:v>
                </c:pt>
                <c:pt idx="109">
                  <c:v>2.0917599999999998</c:v>
                </c:pt>
                <c:pt idx="110">
                  <c:v>2.0945200000000002</c:v>
                </c:pt>
                <c:pt idx="111">
                  <c:v>2.0960999999999999</c:v>
                </c:pt>
                <c:pt idx="112">
                  <c:v>2.0923600000000002</c:v>
                </c:pt>
                <c:pt idx="113">
                  <c:v>2.0851099999999998</c:v>
                </c:pt>
                <c:pt idx="114">
                  <c:v>2.0838299999999998</c:v>
                </c:pt>
                <c:pt idx="115">
                  <c:v>2.0833400000000002</c:v>
                </c:pt>
                <c:pt idx="116">
                  <c:v>2.0812499999999998</c:v>
                </c:pt>
                <c:pt idx="117">
                  <c:v>2.07429</c:v>
                </c:pt>
                <c:pt idx="118">
                  <c:v>2.0686499999999999</c:v>
                </c:pt>
                <c:pt idx="119">
                  <c:v>2.0728399999999998</c:v>
                </c:pt>
                <c:pt idx="120">
                  <c:v>2.06671</c:v>
                </c:pt>
                <c:pt idx="121">
                  <c:v>2.06277</c:v>
                </c:pt>
                <c:pt idx="122">
                  <c:v>2.0659800000000001</c:v>
                </c:pt>
                <c:pt idx="123">
                  <c:v>2.0727500000000001</c:v>
                </c:pt>
                <c:pt idx="124">
                  <c:v>2.06948</c:v>
                </c:pt>
                <c:pt idx="125">
                  <c:v>2.06968</c:v>
                </c:pt>
                <c:pt idx="126">
                  <c:v>2.0712899999999999</c:v>
                </c:pt>
                <c:pt idx="127">
                  <c:v>2.0753699999999999</c:v>
                </c:pt>
                <c:pt idx="128">
                  <c:v>2.0753599999999999</c:v>
                </c:pt>
                <c:pt idx="129">
                  <c:v>2.0715699999999999</c:v>
                </c:pt>
                <c:pt idx="130">
                  <c:v>2.0750999999999999</c:v>
                </c:pt>
                <c:pt idx="131">
                  <c:v>2.0755499999999998</c:v>
                </c:pt>
                <c:pt idx="132">
                  <c:v>2.0773299999999999</c:v>
                </c:pt>
                <c:pt idx="133">
                  <c:v>2.0744199999999999</c:v>
                </c:pt>
                <c:pt idx="134">
                  <c:v>2.0803500000000001</c:v>
                </c:pt>
                <c:pt idx="135">
                  <c:v>2.0846100000000001</c:v>
                </c:pt>
                <c:pt idx="136">
                  <c:v>2.0798399999999999</c:v>
                </c:pt>
                <c:pt idx="137">
                  <c:v>2.08067</c:v>
                </c:pt>
                <c:pt idx="138">
                  <c:v>2.0811500000000001</c:v>
                </c:pt>
                <c:pt idx="139">
                  <c:v>2.0812499999999998</c:v>
                </c:pt>
                <c:pt idx="140">
                  <c:v>2.07884</c:v>
                </c:pt>
                <c:pt idx="141">
                  <c:v>2.07741</c:v>
                </c:pt>
                <c:pt idx="142">
                  <c:v>2.0719799999999999</c:v>
                </c:pt>
                <c:pt idx="143">
                  <c:v>2.0702400000000001</c:v>
                </c:pt>
                <c:pt idx="144">
                  <c:v>2.0721500000000002</c:v>
                </c:pt>
                <c:pt idx="145">
                  <c:v>2.0705900000000002</c:v>
                </c:pt>
                <c:pt idx="146">
                  <c:v>2.0760399999999999</c:v>
                </c:pt>
                <c:pt idx="147">
                  <c:v>2.0789599999999999</c:v>
                </c:pt>
                <c:pt idx="148">
                  <c:v>2.0766399999999998</c:v>
                </c:pt>
                <c:pt idx="149">
                  <c:v>2.07809</c:v>
                </c:pt>
                <c:pt idx="150">
                  <c:v>2.07857</c:v>
                </c:pt>
                <c:pt idx="151">
                  <c:v>2.0780500000000002</c:v>
                </c:pt>
                <c:pt idx="152">
                  <c:v>2.0779100000000001</c:v>
                </c:pt>
                <c:pt idx="153">
                  <c:v>2.07978</c:v>
                </c:pt>
                <c:pt idx="154">
                  <c:v>2.0779999999999998</c:v>
                </c:pt>
                <c:pt idx="155">
                  <c:v>2.08033</c:v>
                </c:pt>
                <c:pt idx="156">
                  <c:v>2.07864</c:v>
                </c:pt>
                <c:pt idx="157">
                  <c:v>2.0762700000000001</c:v>
                </c:pt>
                <c:pt idx="158">
                  <c:v>2.0786799999999999</c:v>
                </c:pt>
                <c:pt idx="159">
                  <c:v>2.0755699999999999</c:v>
                </c:pt>
                <c:pt idx="160">
                  <c:v>2.0751499999999998</c:v>
                </c:pt>
                <c:pt idx="161">
                  <c:v>2.0777999999999999</c:v>
                </c:pt>
                <c:pt idx="162">
                  <c:v>2.0814599999999999</c:v>
                </c:pt>
                <c:pt idx="163">
                  <c:v>2.0823800000000001</c:v>
                </c:pt>
                <c:pt idx="164">
                  <c:v>2.08013</c:v>
                </c:pt>
                <c:pt idx="165">
                  <c:v>2.0757699999999999</c:v>
                </c:pt>
                <c:pt idx="166">
                  <c:v>2.0741700000000001</c:v>
                </c:pt>
                <c:pt idx="167">
                  <c:v>2.0715300000000001</c:v>
                </c:pt>
                <c:pt idx="168">
                  <c:v>2.07104</c:v>
                </c:pt>
                <c:pt idx="169">
                  <c:v>2.0712700000000002</c:v>
                </c:pt>
                <c:pt idx="170">
                  <c:v>2.0718899999999998</c:v>
                </c:pt>
                <c:pt idx="171">
                  <c:v>2.0741800000000001</c:v>
                </c:pt>
                <c:pt idx="172">
                  <c:v>2.0729899999999999</c:v>
                </c:pt>
                <c:pt idx="173">
                  <c:v>2.07064</c:v>
                </c:pt>
                <c:pt idx="174">
                  <c:v>2.0617800000000002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67C-46E8-B95C-85F530835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246016"/>
        <c:axId val="252660448"/>
      </c:lineChart>
      <c:catAx>
        <c:axId val="250246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2660448"/>
        <c:crosses val="autoZero"/>
        <c:auto val="1"/>
        <c:lblAlgn val="ctr"/>
        <c:lblOffset val="100"/>
        <c:noMultiLvlLbl val="0"/>
      </c:catAx>
      <c:valAx>
        <c:axId val="25266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024601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s-ES" b="0" dirty="0" err="1"/>
              <a:t>Downsampling</a:t>
            </a:r>
            <a:r>
              <a:rPr lang="es-ES" b="0" dirty="0"/>
              <a:t> x12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Stability Cerca</c:v>
          </c:tx>
          <c:spPr>
            <a:ln w="28575" cmpd="sng">
              <a:solidFill>
                <a:srgbClr val="ED7D31"/>
              </a:solidFill>
            </a:ln>
          </c:spPr>
          <c:marker>
            <c:symbol val="none"/>
          </c:marker>
          <c:val>
            <c:numRef>
              <c:f>'Mean Stability Cerca'!$E$3:$E$177</c:f>
              <c:numCache>
                <c:formatCode>General</c:formatCode>
                <c:ptCount val="175"/>
                <c:pt idx="0">
                  <c:v>4.4505600000000003</c:v>
                </c:pt>
                <c:pt idx="1">
                  <c:v>4.39011</c:v>
                </c:pt>
                <c:pt idx="2">
                  <c:v>4.4287700000000001</c:v>
                </c:pt>
                <c:pt idx="3">
                  <c:v>4.4335399999999998</c:v>
                </c:pt>
                <c:pt idx="4">
                  <c:v>4.4367200000000002</c:v>
                </c:pt>
                <c:pt idx="5">
                  <c:v>4.4112499999999999</c:v>
                </c:pt>
                <c:pt idx="6">
                  <c:v>4.39994</c:v>
                </c:pt>
                <c:pt idx="7">
                  <c:v>4.3796600000000003</c:v>
                </c:pt>
                <c:pt idx="8">
                  <c:v>4.3774699999999998</c:v>
                </c:pt>
                <c:pt idx="9">
                  <c:v>4.3795200000000003</c:v>
                </c:pt>
                <c:pt idx="10">
                  <c:v>4.3616200000000003</c:v>
                </c:pt>
                <c:pt idx="11">
                  <c:v>4.33399</c:v>
                </c:pt>
                <c:pt idx="12">
                  <c:v>4.2967500000000003</c:v>
                </c:pt>
                <c:pt idx="13">
                  <c:v>4.2767200000000001</c:v>
                </c:pt>
                <c:pt idx="14">
                  <c:v>4.2758599999999998</c:v>
                </c:pt>
                <c:pt idx="15">
                  <c:v>4.3004600000000002</c:v>
                </c:pt>
                <c:pt idx="16">
                  <c:v>4.3112000000000004</c:v>
                </c:pt>
                <c:pt idx="17">
                  <c:v>4.3276199999999996</c:v>
                </c:pt>
                <c:pt idx="18">
                  <c:v>4.3342000000000001</c:v>
                </c:pt>
                <c:pt idx="19">
                  <c:v>4.3272599999999999</c:v>
                </c:pt>
                <c:pt idx="20">
                  <c:v>4.3178900000000002</c:v>
                </c:pt>
                <c:pt idx="21">
                  <c:v>4.3462899999999998</c:v>
                </c:pt>
                <c:pt idx="22">
                  <c:v>4.4170400000000001</c:v>
                </c:pt>
                <c:pt idx="23">
                  <c:v>4.4083899999999998</c:v>
                </c:pt>
                <c:pt idx="24">
                  <c:v>4.3790399999999998</c:v>
                </c:pt>
                <c:pt idx="25">
                  <c:v>4.3555000000000001</c:v>
                </c:pt>
                <c:pt idx="26">
                  <c:v>4.3322799999999999</c:v>
                </c:pt>
                <c:pt idx="27">
                  <c:v>4.3777100000000004</c:v>
                </c:pt>
                <c:pt idx="28">
                  <c:v>4.3739299999999997</c:v>
                </c:pt>
                <c:pt idx="29">
                  <c:v>4.3612200000000003</c:v>
                </c:pt>
                <c:pt idx="30">
                  <c:v>4.3594099999999996</c:v>
                </c:pt>
                <c:pt idx="31">
                  <c:v>4.4101499999999998</c:v>
                </c:pt>
                <c:pt idx="32">
                  <c:v>4.3620200000000002</c:v>
                </c:pt>
                <c:pt idx="33">
                  <c:v>4.3818099999999998</c:v>
                </c:pt>
                <c:pt idx="34">
                  <c:v>4.4008500000000002</c:v>
                </c:pt>
                <c:pt idx="35">
                  <c:v>4.45296</c:v>
                </c:pt>
                <c:pt idx="36">
                  <c:v>4.5151500000000002</c:v>
                </c:pt>
                <c:pt idx="37">
                  <c:v>4.4563199999999998</c:v>
                </c:pt>
                <c:pt idx="38">
                  <c:v>4.4539400000000002</c:v>
                </c:pt>
                <c:pt idx="39">
                  <c:v>4.5078199999999997</c:v>
                </c:pt>
                <c:pt idx="40">
                  <c:v>4.5142499999999997</c:v>
                </c:pt>
                <c:pt idx="41">
                  <c:v>4.4478400000000002</c:v>
                </c:pt>
                <c:pt idx="42">
                  <c:v>4.4867499999999998</c:v>
                </c:pt>
                <c:pt idx="43">
                  <c:v>4.4847299999999999</c:v>
                </c:pt>
                <c:pt idx="44">
                  <c:v>4.4538500000000001</c:v>
                </c:pt>
                <c:pt idx="45">
                  <c:v>4.3815299999999997</c:v>
                </c:pt>
                <c:pt idx="46">
                  <c:v>4.3196899999999996</c:v>
                </c:pt>
                <c:pt idx="47">
                  <c:v>4.3394399999999997</c:v>
                </c:pt>
                <c:pt idx="48">
                  <c:v>4.3423699999999998</c:v>
                </c:pt>
                <c:pt idx="49">
                  <c:v>4.2811700000000004</c:v>
                </c:pt>
                <c:pt idx="50">
                  <c:v>4.2660299999999998</c:v>
                </c:pt>
                <c:pt idx="51">
                  <c:v>4.2660900000000002</c:v>
                </c:pt>
                <c:pt idx="52">
                  <c:v>4.2126999999999999</c:v>
                </c:pt>
                <c:pt idx="53">
                  <c:v>4.2150800000000004</c:v>
                </c:pt>
                <c:pt idx="54">
                  <c:v>4.25265</c:v>
                </c:pt>
                <c:pt idx="55">
                  <c:v>4.2859299999999996</c:v>
                </c:pt>
                <c:pt idx="56">
                  <c:v>4.2796099999999999</c:v>
                </c:pt>
                <c:pt idx="57">
                  <c:v>4.2525899999999996</c:v>
                </c:pt>
                <c:pt idx="58">
                  <c:v>4.2253600000000002</c:v>
                </c:pt>
                <c:pt idx="59">
                  <c:v>4.2384599999999999</c:v>
                </c:pt>
                <c:pt idx="60">
                  <c:v>4.2813100000000004</c:v>
                </c:pt>
                <c:pt idx="61">
                  <c:v>4.3097000000000003</c:v>
                </c:pt>
                <c:pt idx="62">
                  <c:v>4.3281299999999998</c:v>
                </c:pt>
                <c:pt idx="63">
                  <c:v>4.3395599999999996</c:v>
                </c:pt>
                <c:pt idx="64">
                  <c:v>4.3359199999999998</c:v>
                </c:pt>
                <c:pt idx="65">
                  <c:v>4.3414799999999998</c:v>
                </c:pt>
                <c:pt idx="66">
                  <c:v>4.37514</c:v>
                </c:pt>
                <c:pt idx="67">
                  <c:v>4.3804999999999996</c:v>
                </c:pt>
                <c:pt idx="68">
                  <c:v>4.3912699999999996</c:v>
                </c:pt>
                <c:pt idx="69">
                  <c:v>4.39452</c:v>
                </c:pt>
                <c:pt idx="70">
                  <c:v>4.3768500000000001</c:v>
                </c:pt>
                <c:pt idx="71">
                  <c:v>4.3620000000000001</c:v>
                </c:pt>
                <c:pt idx="72">
                  <c:v>4.3524099999999999</c:v>
                </c:pt>
                <c:pt idx="73">
                  <c:v>4.34152</c:v>
                </c:pt>
                <c:pt idx="74">
                  <c:v>4.3291399999999998</c:v>
                </c:pt>
                <c:pt idx="75">
                  <c:v>4.3302500000000004</c:v>
                </c:pt>
                <c:pt idx="76">
                  <c:v>4.3255400000000002</c:v>
                </c:pt>
                <c:pt idx="77">
                  <c:v>4.3369900000000001</c:v>
                </c:pt>
                <c:pt idx="78">
                  <c:v>4.3520099999999999</c:v>
                </c:pt>
                <c:pt idx="79">
                  <c:v>4.3437799999999998</c:v>
                </c:pt>
                <c:pt idx="80">
                  <c:v>4.3603399999999999</c:v>
                </c:pt>
                <c:pt idx="81">
                  <c:v>4.38584</c:v>
                </c:pt>
                <c:pt idx="82">
                  <c:v>4.3983299999999996</c:v>
                </c:pt>
                <c:pt idx="83">
                  <c:v>4.3960600000000003</c:v>
                </c:pt>
                <c:pt idx="84">
                  <c:v>4.3981300000000001</c:v>
                </c:pt>
                <c:pt idx="85">
                  <c:v>4.3813700000000004</c:v>
                </c:pt>
                <c:pt idx="86">
                  <c:v>4.3710500000000003</c:v>
                </c:pt>
                <c:pt idx="87">
                  <c:v>4.3713199999999999</c:v>
                </c:pt>
                <c:pt idx="88">
                  <c:v>4.3506799999999997</c:v>
                </c:pt>
                <c:pt idx="89">
                  <c:v>4.3516899999999996</c:v>
                </c:pt>
                <c:pt idx="90">
                  <c:v>4.30016</c:v>
                </c:pt>
                <c:pt idx="91">
                  <c:v>4.2701900000000004</c:v>
                </c:pt>
                <c:pt idx="92">
                  <c:v>4.2619699999999998</c:v>
                </c:pt>
                <c:pt idx="93">
                  <c:v>4.2455800000000004</c:v>
                </c:pt>
                <c:pt idx="94">
                  <c:v>4.2378400000000003</c:v>
                </c:pt>
                <c:pt idx="95">
                  <c:v>4.2418500000000003</c:v>
                </c:pt>
                <c:pt idx="96">
                  <c:v>4.2248799999999997</c:v>
                </c:pt>
                <c:pt idx="97">
                  <c:v>4.2234499999999997</c:v>
                </c:pt>
                <c:pt idx="98">
                  <c:v>4.2271200000000002</c:v>
                </c:pt>
                <c:pt idx="99">
                  <c:v>4.2329699999999999</c:v>
                </c:pt>
                <c:pt idx="100">
                  <c:v>4.26065</c:v>
                </c:pt>
                <c:pt idx="101">
                  <c:v>4.25969</c:v>
                </c:pt>
                <c:pt idx="102">
                  <c:v>4.2614099999999997</c:v>
                </c:pt>
                <c:pt idx="103">
                  <c:v>4.28545</c:v>
                </c:pt>
                <c:pt idx="104">
                  <c:v>4.2884500000000001</c:v>
                </c:pt>
                <c:pt idx="105">
                  <c:v>4.2964700000000002</c:v>
                </c:pt>
                <c:pt idx="106">
                  <c:v>4.3301600000000002</c:v>
                </c:pt>
                <c:pt idx="107">
                  <c:v>4.33263</c:v>
                </c:pt>
                <c:pt idx="108">
                  <c:v>4.3455700000000004</c:v>
                </c:pt>
                <c:pt idx="109">
                  <c:v>4.3470000000000004</c:v>
                </c:pt>
                <c:pt idx="110">
                  <c:v>4.3396800000000004</c:v>
                </c:pt>
                <c:pt idx="111">
                  <c:v>4.3396800000000004</c:v>
                </c:pt>
                <c:pt idx="112">
                  <c:v>4.3314599999999999</c:v>
                </c:pt>
                <c:pt idx="113">
                  <c:v>4.3181099999999999</c:v>
                </c:pt>
                <c:pt idx="114">
                  <c:v>4.33047</c:v>
                </c:pt>
                <c:pt idx="115">
                  <c:v>4.3091200000000001</c:v>
                </c:pt>
                <c:pt idx="116">
                  <c:v>4.3254599999999996</c:v>
                </c:pt>
                <c:pt idx="117">
                  <c:v>4.32944</c:v>
                </c:pt>
                <c:pt idx="118">
                  <c:v>4.3621800000000004</c:v>
                </c:pt>
                <c:pt idx="119">
                  <c:v>4.3630500000000003</c:v>
                </c:pt>
                <c:pt idx="120">
                  <c:v>4.3743299999999996</c:v>
                </c:pt>
                <c:pt idx="121">
                  <c:v>4.3748100000000001</c:v>
                </c:pt>
                <c:pt idx="122">
                  <c:v>4.3745700000000003</c:v>
                </c:pt>
                <c:pt idx="123">
                  <c:v>4.3756599999999999</c:v>
                </c:pt>
                <c:pt idx="124">
                  <c:v>4.3684500000000002</c:v>
                </c:pt>
                <c:pt idx="125">
                  <c:v>4.3707900000000004</c:v>
                </c:pt>
                <c:pt idx="126">
                  <c:v>4.3246700000000002</c:v>
                </c:pt>
                <c:pt idx="127">
                  <c:v>4.2988999999999997</c:v>
                </c:pt>
                <c:pt idx="128">
                  <c:v>4.2500600000000004</c:v>
                </c:pt>
                <c:pt idx="129">
                  <c:v>4.2613000000000003</c:v>
                </c:pt>
                <c:pt idx="130">
                  <c:v>4.2530799999999997</c:v>
                </c:pt>
                <c:pt idx="131">
                  <c:v>4.2432699999999999</c:v>
                </c:pt>
                <c:pt idx="132">
                  <c:v>4.2384399999999998</c:v>
                </c:pt>
                <c:pt idx="133">
                  <c:v>4.2348999999999997</c:v>
                </c:pt>
                <c:pt idx="134">
                  <c:v>4.2563899999999997</c:v>
                </c:pt>
                <c:pt idx="135">
                  <c:v>4.2771999999999997</c:v>
                </c:pt>
                <c:pt idx="136">
                  <c:v>4.3217800000000004</c:v>
                </c:pt>
                <c:pt idx="137">
                  <c:v>4.3224099999999996</c:v>
                </c:pt>
                <c:pt idx="138">
                  <c:v>4.3291700000000004</c:v>
                </c:pt>
                <c:pt idx="139">
                  <c:v>4.3158599999999998</c:v>
                </c:pt>
                <c:pt idx="140">
                  <c:v>4.3154000000000003</c:v>
                </c:pt>
                <c:pt idx="141">
                  <c:v>4.3426200000000001</c:v>
                </c:pt>
                <c:pt idx="142">
                  <c:v>4.3682100000000004</c:v>
                </c:pt>
                <c:pt idx="143">
                  <c:v>4.3501500000000002</c:v>
                </c:pt>
                <c:pt idx="144">
                  <c:v>4.3344199999999997</c:v>
                </c:pt>
                <c:pt idx="145">
                  <c:v>4.3419400000000001</c:v>
                </c:pt>
                <c:pt idx="146">
                  <c:v>4.3309300000000004</c:v>
                </c:pt>
                <c:pt idx="147">
                  <c:v>4.3394899999999996</c:v>
                </c:pt>
                <c:pt idx="148">
                  <c:v>4.3244199999999999</c:v>
                </c:pt>
                <c:pt idx="149">
                  <c:v>4.3071099999999998</c:v>
                </c:pt>
                <c:pt idx="150">
                  <c:v>4.3226300000000002</c:v>
                </c:pt>
                <c:pt idx="151">
                  <c:v>4.30755</c:v>
                </c:pt>
                <c:pt idx="152">
                  <c:v>4.2844300000000004</c:v>
                </c:pt>
                <c:pt idx="153">
                  <c:v>4.3343299999999996</c:v>
                </c:pt>
                <c:pt idx="154">
                  <c:v>4.3144</c:v>
                </c:pt>
                <c:pt idx="155">
                  <c:v>4.2788899999999996</c:v>
                </c:pt>
                <c:pt idx="156">
                  <c:v>4.2626900000000001</c:v>
                </c:pt>
                <c:pt idx="157">
                  <c:v>4.2506300000000001</c:v>
                </c:pt>
                <c:pt idx="158">
                  <c:v>4.2776300000000003</c:v>
                </c:pt>
                <c:pt idx="159">
                  <c:v>4.29664</c:v>
                </c:pt>
                <c:pt idx="160">
                  <c:v>4.2938499999999999</c:v>
                </c:pt>
                <c:pt idx="161">
                  <c:v>4.2855400000000001</c:v>
                </c:pt>
                <c:pt idx="162">
                  <c:v>4.2905600000000002</c:v>
                </c:pt>
                <c:pt idx="163">
                  <c:v>4.2566300000000004</c:v>
                </c:pt>
                <c:pt idx="164">
                  <c:v>4.2706799999999996</c:v>
                </c:pt>
                <c:pt idx="165">
                  <c:v>4.29291</c:v>
                </c:pt>
                <c:pt idx="166">
                  <c:v>4.2882899999999999</c:v>
                </c:pt>
                <c:pt idx="167">
                  <c:v>4.3109799999999998</c:v>
                </c:pt>
                <c:pt idx="168">
                  <c:v>4.3127700000000004</c:v>
                </c:pt>
                <c:pt idx="169">
                  <c:v>4.2987700000000002</c:v>
                </c:pt>
                <c:pt idx="170">
                  <c:v>4.2798499999999997</c:v>
                </c:pt>
                <c:pt idx="171">
                  <c:v>4.3233600000000001</c:v>
                </c:pt>
                <c:pt idx="172">
                  <c:v>4.3372700000000002</c:v>
                </c:pt>
                <c:pt idx="173">
                  <c:v>4.3694100000000002</c:v>
                </c:pt>
                <c:pt idx="174">
                  <c:v>4.4028999999999998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2A-4055-918A-8C7EA3404D42}"/>
            </c:ext>
          </c:extLst>
        </c:ser>
        <c:ser>
          <c:idx val="2"/>
          <c:order val="1"/>
          <c:tx>
            <c:v>Stability Medium</c:v>
          </c:tx>
          <c:spPr>
            <a:ln w="28575">
              <a:solidFill>
                <a:srgbClr val="A4A4A4"/>
              </a:solidFill>
            </a:ln>
          </c:spPr>
          <c:marker>
            <c:symbol val="none"/>
          </c:marker>
          <c:val>
            <c:numRef>
              <c:f>'Mean Stability Medium'!$E$3:$E$177</c:f>
              <c:numCache>
                <c:formatCode>General</c:formatCode>
                <c:ptCount val="175"/>
                <c:pt idx="0">
                  <c:v>3.5356399999999999</c:v>
                </c:pt>
                <c:pt idx="1">
                  <c:v>3.4873500000000002</c:v>
                </c:pt>
                <c:pt idx="2">
                  <c:v>3.4905599999999999</c:v>
                </c:pt>
                <c:pt idx="3">
                  <c:v>3.46638</c:v>
                </c:pt>
                <c:pt idx="4">
                  <c:v>3.4677500000000001</c:v>
                </c:pt>
                <c:pt idx="5">
                  <c:v>3.4331700000000001</c:v>
                </c:pt>
                <c:pt idx="6">
                  <c:v>3.4234800000000001</c:v>
                </c:pt>
                <c:pt idx="7">
                  <c:v>3.42781</c:v>
                </c:pt>
                <c:pt idx="8">
                  <c:v>3.43384</c:v>
                </c:pt>
                <c:pt idx="9">
                  <c:v>3.4399799999999998</c:v>
                </c:pt>
                <c:pt idx="10">
                  <c:v>3.4322699999999999</c:v>
                </c:pt>
                <c:pt idx="11">
                  <c:v>3.4293300000000002</c:v>
                </c:pt>
                <c:pt idx="12">
                  <c:v>3.4239199999999999</c:v>
                </c:pt>
                <c:pt idx="13">
                  <c:v>3.4296600000000002</c:v>
                </c:pt>
                <c:pt idx="14">
                  <c:v>3.42232</c:v>
                </c:pt>
                <c:pt idx="15">
                  <c:v>3.4369100000000001</c:v>
                </c:pt>
                <c:pt idx="16">
                  <c:v>3.44943</c:v>
                </c:pt>
                <c:pt idx="17">
                  <c:v>3.46048</c:v>
                </c:pt>
                <c:pt idx="18">
                  <c:v>3.4610500000000002</c:v>
                </c:pt>
                <c:pt idx="19">
                  <c:v>3.45716</c:v>
                </c:pt>
                <c:pt idx="20">
                  <c:v>3.4592000000000001</c:v>
                </c:pt>
                <c:pt idx="21">
                  <c:v>3.45749</c:v>
                </c:pt>
                <c:pt idx="22">
                  <c:v>3.4578500000000001</c:v>
                </c:pt>
                <c:pt idx="23">
                  <c:v>3.45886</c:v>
                </c:pt>
                <c:pt idx="24">
                  <c:v>3.4647600000000001</c:v>
                </c:pt>
                <c:pt idx="25">
                  <c:v>3.4731800000000002</c:v>
                </c:pt>
                <c:pt idx="26">
                  <c:v>3.48203</c:v>
                </c:pt>
                <c:pt idx="27">
                  <c:v>3.4731100000000001</c:v>
                </c:pt>
                <c:pt idx="28">
                  <c:v>3.4753500000000002</c:v>
                </c:pt>
                <c:pt idx="29">
                  <c:v>3.4831500000000002</c:v>
                </c:pt>
                <c:pt idx="30">
                  <c:v>3.4835799999999999</c:v>
                </c:pt>
                <c:pt idx="31">
                  <c:v>3.4896400000000001</c:v>
                </c:pt>
                <c:pt idx="32">
                  <c:v>3.4908100000000002</c:v>
                </c:pt>
                <c:pt idx="33">
                  <c:v>3.4935399999999999</c:v>
                </c:pt>
                <c:pt idx="34">
                  <c:v>3.50129</c:v>
                </c:pt>
                <c:pt idx="35">
                  <c:v>3.51403</c:v>
                </c:pt>
                <c:pt idx="36">
                  <c:v>3.51146</c:v>
                </c:pt>
                <c:pt idx="37">
                  <c:v>3.51675</c:v>
                </c:pt>
                <c:pt idx="38">
                  <c:v>3.5172500000000002</c:v>
                </c:pt>
                <c:pt idx="39">
                  <c:v>3.5179</c:v>
                </c:pt>
                <c:pt idx="40">
                  <c:v>3.5275099999999999</c:v>
                </c:pt>
                <c:pt idx="41">
                  <c:v>3.5429400000000002</c:v>
                </c:pt>
                <c:pt idx="42">
                  <c:v>3.5565899999999999</c:v>
                </c:pt>
                <c:pt idx="43">
                  <c:v>3.5654599999999999</c:v>
                </c:pt>
                <c:pt idx="44">
                  <c:v>3.5632799999999998</c:v>
                </c:pt>
                <c:pt idx="45">
                  <c:v>3.5442</c:v>
                </c:pt>
                <c:pt idx="46">
                  <c:v>3.5417000000000001</c:v>
                </c:pt>
                <c:pt idx="47">
                  <c:v>3.5333800000000002</c:v>
                </c:pt>
                <c:pt idx="48">
                  <c:v>3.5283899999999999</c:v>
                </c:pt>
                <c:pt idx="49">
                  <c:v>3.528</c:v>
                </c:pt>
                <c:pt idx="50">
                  <c:v>3.52251</c:v>
                </c:pt>
                <c:pt idx="51">
                  <c:v>3.5113400000000001</c:v>
                </c:pt>
                <c:pt idx="52">
                  <c:v>3.5064199999999999</c:v>
                </c:pt>
                <c:pt idx="53">
                  <c:v>3.4982099999999998</c:v>
                </c:pt>
                <c:pt idx="54">
                  <c:v>3.5098799999999999</c:v>
                </c:pt>
                <c:pt idx="55">
                  <c:v>3.5218799999999999</c:v>
                </c:pt>
                <c:pt idx="56">
                  <c:v>3.5277799999999999</c:v>
                </c:pt>
                <c:pt idx="57">
                  <c:v>3.5450599999999999</c:v>
                </c:pt>
                <c:pt idx="58">
                  <c:v>3.5571000000000002</c:v>
                </c:pt>
                <c:pt idx="59">
                  <c:v>3.5629</c:v>
                </c:pt>
                <c:pt idx="60">
                  <c:v>3.5682999999999998</c:v>
                </c:pt>
                <c:pt idx="61">
                  <c:v>3.5691700000000002</c:v>
                </c:pt>
                <c:pt idx="62">
                  <c:v>3.56704</c:v>
                </c:pt>
                <c:pt idx="63">
                  <c:v>3.5738099999999999</c:v>
                </c:pt>
                <c:pt idx="64">
                  <c:v>3.5649099999999998</c:v>
                </c:pt>
                <c:pt idx="65">
                  <c:v>3.5641600000000002</c:v>
                </c:pt>
                <c:pt idx="66">
                  <c:v>3.5565699999999998</c:v>
                </c:pt>
                <c:pt idx="67">
                  <c:v>3.5536300000000001</c:v>
                </c:pt>
                <c:pt idx="68">
                  <c:v>3.54799</c:v>
                </c:pt>
                <c:pt idx="69">
                  <c:v>3.5407199999999999</c:v>
                </c:pt>
                <c:pt idx="70">
                  <c:v>3.5367899999999999</c:v>
                </c:pt>
                <c:pt idx="71">
                  <c:v>3.5391900000000001</c:v>
                </c:pt>
                <c:pt idx="72">
                  <c:v>3.5382699999999998</c:v>
                </c:pt>
                <c:pt idx="73">
                  <c:v>3.5370499999999998</c:v>
                </c:pt>
                <c:pt idx="74">
                  <c:v>3.5312100000000002</c:v>
                </c:pt>
                <c:pt idx="75">
                  <c:v>3.5217299999999998</c:v>
                </c:pt>
                <c:pt idx="76">
                  <c:v>3.5167799999999998</c:v>
                </c:pt>
                <c:pt idx="77">
                  <c:v>3.5038200000000002</c:v>
                </c:pt>
                <c:pt idx="78">
                  <c:v>3.4962</c:v>
                </c:pt>
                <c:pt idx="79">
                  <c:v>3.49492</c:v>
                </c:pt>
                <c:pt idx="80">
                  <c:v>3.49376</c:v>
                </c:pt>
                <c:pt idx="81">
                  <c:v>3.4975499999999999</c:v>
                </c:pt>
                <c:pt idx="82">
                  <c:v>3.49769</c:v>
                </c:pt>
                <c:pt idx="83">
                  <c:v>3.4973399999999999</c:v>
                </c:pt>
                <c:pt idx="84">
                  <c:v>3.5030000000000001</c:v>
                </c:pt>
                <c:pt idx="85">
                  <c:v>3.5058799999999999</c:v>
                </c:pt>
                <c:pt idx="86">
                  <c:v>3.5099</c:v>
                </c:pt>
                <c:pt idx="87">
                  <c:v>3.5160200000000001</c:v>
                </c:pt>
                <c:pt idx="88">
                  <c:v>3.5121199999999999</c:v>
                </c:pt>
                <c:pt idx="89">
                  <c:v>3.5090300000000001</c:v>
                </c:pt>
                <c:pt idx="90">
                  <c:v>3.5042800000000001</c:v>
                </c:pt>
                <c:pt idx="91">
                  <c:v>3.5026899999999999</c:v>
                </c:pt>
                <c:pt idx="92">
                  <c:v>3.5103399999999998</c:v>
                </c:pt>
                <c:pt idx="93">
                  <c:v>3.5190800000000002</c:v>
                </c:pt>
                <c:pt idx="94">
                  <c:v>3.52182</c:v>
                </c:pt>
                <c:pt idx="95">
                  <c:v>3.51986</c:v>
                </c:pt>
                <c:pt idx="96">
                  <c:v>3.5179999999999998</c:v>
                </c:pt>
                <c:pt idx="97">
                  <c:v>3.5278999999999998</c:v>
                </c:pt>
                <c:pt idx="98">
                  <c:v>3.5432199999999998</c:v>
                </c:pt>
                <c:pt idx="99">
                  <c:v>3.5532499999999998</c:v>
                </c:pt>
                <c:pt idx="100">
                  <c:v>3.5619200000000002</c:v>
                </c:pt>
                <c:pt idx="101">
                  <c:v>3.5684800000000001</c:v>
                </c:pt>
                <c:pt idx="102">
                  <c:v>3.5542400000000001</c:v>
                </c:pt>
                <c:pt idx="103">
                  <c:v>3.5419399999999999</c:v>
                </c:pt>
                <c:pt idx="104">
                  <c:v>3.5343399999999998</c:v>
                </c:pt>
                <c:pt idx="105">
                  <c:v>3.5341300000000002</c:v>
                </c:pt>
                <c:pt idx="106">
                  <c:v>3.5351499999999998</c:v>
                </c:pt>
                <c:pt idx="107">
                  <c:v>3.5276800000000001</c:v>
                </c:pt>
                <c:pt idx="108">
                  <c:v>3.5283199999999999</c:v>
                </c:pt>
                <c:pt idx="109">
                  <c:v>3.5291899999999998</c:v>
                </c:pt>
                <c:pt idx="110">
                  <c:v>3.5301200000000001</c:v>
                </c:pt>
                <c:pt idx="111">
                  <c:v>3.5274899999999998</c:v>
                </c:pt>
                <c:pt idx="112">
                  <c:v>3.54277</c:v>
                </c:pt>
                <c:pt idx="113">
                  <c:v>3.5532499999999998</c:v>
                </c:pt>
                <c:pt idx="114">
                  <c:v>3.56467</c:v>
                </c:pt>
                <c:pt idx="115">
                  <c:v>3.57856</c:v>
                </c:pt>
                <c:pt idx="116">
                  <c:v>3.58887</c:v>
                </c:pt>
                <c:pt idx="117">
                  <c:v>3.5956999999999999</c:v>
                </c:pt>
                <c:pt idx="118">
                  <c:v>3.5971299999999999</c:v>
                </c:pt>
                <c:pt idx="119">
                  <c:v>3.60067</c:v>
                </c:pt>
                <c:pt idx="120">
                  <c:v>3.6014200000000001</c:v>
                </c:pt>
                <c:pt idx="121">
                  <c:v>3.5944799999999999</c:v>
                </c:pt>
                <c:pt idx="122">
                  <c:v>3.5929899999999999</c:v>
                </c:pt>
                <c:pt idx="123">
                  <c:v>3.5796700000000001</c:v>
                </c:pt>
                <c:pt idx="124">
                  <c:v>3.5753599999999999</c:v>
                </c:pt>
                <c:pt idx="125">
                  <c:v>3.5759599999999998</c:v>
                </c:pt>
                <c:pt idx="126">
                  <c:v>3.5690499999999998</c:v>
                </c:pt>
                <c:pt idx="127">
                  <c:v>3.5584199999999999</c:v>
                </c:pt>
                <c:pt idx="128">
                  <c:v>3.5497000000000001</c:v>
                </c:pt>
                <c:pt idx="129">
                  <c:v>3.5457200000000002</c:v>
                </c:pt>
                <c:pt idx="130">
                  <c:v>3.5421100000000001</c:v>
                </c:pt>
                <c:pt idx="131">
                  <c:v>3.53993</c:v>
                </c:pt>
                <c:pt idx="132">
                  <c:v>3.5296400000000001</c:v>
                </c:pt>
                <c:pt idx="133">
                  <c:v>3.5404399999999998</c:v>
                </c:pt>
                <c:pt idx="134">
                  <c:v>3.5418099999999999</c:v>
                </c:pt>
                <c:pt idx="135">
                  <c:v>3.5293399999999999</c:v>
                </c:pt>
                <c:pt idx="136">
                  <c:v>3.5241799999999999</c:v>
                </c:pt>
                <c:pt idx="137">
                  <c:v>3.5272899999999998</c:v>
                </c:pt>
                <c:pt idx="138">
                  <c:v>3.5311400000000002</c:v>
                </c:pt>
                <c:pt idx="139">
                  <c:v>3.5230000000000001</c:v>
                </c:pt>
                <c:pt idx="140">
                  <c:v>3.5193300000000001</c:v>
                </c:pt>
                <c:pt idx="141">
                  <c:v>3.5074700000000001</c:v>
                </c:pt>
                <c:pt idx="142">
                  <c:v>3.5048300000000001</c:v>
                </c:pt>
                <c:pt idx="143">
                  <c:v>3.50413</c:v>
                </c:pt>
                <c:pt idx="144">
                  <c:v>3.49878</c:v>
                </c:pt>
                <c:pt idx="145">
                  <c:v>3.49519</c:v>
                </c:pt>
                <c:pt idx="146">
                  <c:v>3.4896500000000001</c:v>
                </c:pt>
                <c:pt idx="147">
                  <c:v>3.48007</c:v>
                </c:pt>
                <c:pt idx="148">
                  <c:v>3.4704600000000001</c:v>
                </c:pt>
                <c:pt idx="149">
                  <c:v>3.47004</c:v>
                </c:pt>
                <c:pt idx="150">
                  <c:v>3.4721199999999999</c:v>
                </c:pt>
                <c:pt idx="151">
                  <c:v>3.4896500000000001</c:v>
                </c:pt>
                <c:pt idx="152">
                  <c:v>3.4944600000000001</c:v>
                </c:pt>
                <c:pt idx="153">
                  <c:v>3.4805199999999998</c:v>
                </c:pt>
                <c:pt idx="154">
                  <c:v>3.4670800000000002</c:v>
                </c:pt>
                <c:pt idx="155">
                  <c:v>3.46577</c:v>
                </c:pt>
                <c:pt idx="156">
                  <c:v>3.4664700000000002</c:v>
                </c:pt>
                <c:pt idx="157">
                  <c:v>3.4712700000000001</c:v>
                </c:pt>
                <c:pt idx="158">
                  <c:v>3.4873500000000002</c:v>
                </c:pt>
                <c:pt idx="159">
                  <c:v>3.4944600000000001</c:v>
                </c:pt>
                <c:pt idx="160">
                  <c:v>3.5047100000000002</c:v>
                </c:pt>
                <c:pt idx="161">
                  <c:v>3.50264</c:v>
                </c:pt>
                <c:pt idx="162">
                  <c:v>3.5046300000000001</c:v>
                </c:pt>
                <c:pt idx="163">
                  <c:v>3.5096799999999999</c:v>
                </c:pt>
                <c:pt idx="164">
                  <c:v>3.5184000000000002</c:v>
                </c:pt>
                <c:pt idx="165">
                  <c:v>3.5268999999999999</c:v>
                </c:pt>
                <c:pt idx="166">
                  <c:v>3.5448499999999998</c:v>
                </c:pt>
                <c:pt idx="167">
                  <c:v>3.5539000000000001</c:v>
                </c:pt>
                <c:pt idx="168">
                  <c:v>3.5465499999999999</c:v>
                </c:pt>
                <c:pt idx="169">
                  <c:v>3.54854</c:v>
                </c:pt>
                <c:pt idx="170">
                  <c:v>3.5335999999999999</c:v>
                </c:pt>
                <c:pt idx="171">
                  <c:v>3.5330499999999998</c:v>
                </c:pt>
                <c:pt idx="172">
                  <c:v>3.5296400000000001</c:v>
                </c:pt>
                <c:pt idx="173">
                  <c:v>3.5408400000000002</c:v>
                </c:pt>
                <c:pt idx="174">
                  <c:v>3.5430000000000001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2A-4055-918A-8C7EA3404D42}"/>
            </c:ext>
          </c:extLst>
        </c:ser>
        <c:ser>
          <c:idx val="0"/>
          <c:order val="2"/>
          <c:tx>
            <c:v>Stability Lejos</c:v>
          </c:tx>
          <c:spPr>
            <a:ln w="28575">
              <a:solidFill>
                <a:srgbClr val="4170C3"/>
              </a:solidFill>
            </a:ln>
          </c:spPr>
          <c:marker>
            <c:symbol val="none"/>
          </c:marker>
          <c:val>
            <c:numRef>
              <c:f>'Mean Stability Far'!$E$3:$E$177</c:f>
              <c:numCache>
                <c:formatCode>General</c:formatCode>
                <c:ptCount val="175"/>
                <c:pt idx="0">
                  <c:v>0.92015999999999998</c:v>
                </c:pt>
                <c:pt idx="1">
                  <c:v>0.916744</c:v>
                </c:pt>
                <c:pt idx="2">
                  <c:v>0.91769199999999995</c:v>
                </c:pt>
                <c:pt idx="3">
                  <c:v>0.91865600000000003</c:v>
                </c:pt>
                <c:pt idx="4">
                  <c:v>0.920346</c:v>
                </c:pt>
                <c:pt idx="5">
                  <c:v>0.91954199999999997</c:v>
                </c:pt>
                <c:pt idx="6">
                  <c:v>0.91884500000000002</c:v>
                </c:pt>
                <c:pt idx="7">
                  <c:v>0.91966099999999995</c:v>
                </c:pt>
                <c:pt idx="8">
                  <c:v>0.91992799999999997</c:v>
                </c:pt>
                <c:pt idx="9">
                  <c:v>0.92064900000000005</c:v>
                </c:pt>
                <c:pt idx="10">
                  <c:v>0.92041099999999998</c:v>
                </c:pt>
                <c:pt idx="11">
                  <c:v>0.92005099999999995</c:v>
                </c:pt>
                <c:pt idx="12">
                  <c:v>0.919902</c:v>
                </c:pt>
                <c:pt idx="13">
                  <c:v>0.91925500000000004</c:v>
                </c:pt>
                <c:pt idx="14">
                  <c:v>0.91913999999999996</c:v>
                </c:pt>
                <c:pt idx="15">
                  <c:v>0.91912700000000003</c:v>
                </c:pt>
                <c:pt idx="16">
                  <c:v>0.92037599999999997</c:v>
                </c:pt>
                <c:pt idx="17">
                  <c:v>0.92025999999999997</c:v>
                </c:pt>
                <c:pt idx="18">
                  <c:v>0.92010499999999995</c:v>
                </c:pt>
                <c:pt idx="19">
                  <c:v>0.91878499999999996</c:v>
                </c:pt>
                <c:pt idx="20">
                  <c:v>0.91844899999999996</c:v>
                </c:pt>
                <c:pt idx="21">
                  <c:v>0.91923200000000005</c:v>
                </c:pt>
                <c:pt idx="22">
                  <c:v>0.91956300000000002</c:v>
                </c:pt>
                <c:pt idx="23">
                  <c:v>0.92018699999999998</c:v>
                </c:pt>
                <c:pt idx="24">
                  <c:v>0.92025599999999996</c:v>
                </c:pt>
                <c:pt idx="25">
                  <c:v>0.92045500000000002</c:v>
                </c:pt>
                <c:pt idx="26">
                  <c:v>0.91921299999999995</c:v>
                </c:pt>
                <c:pt idx="27">
                  <c:v>0.91842800000000002</c:v>
                </c:pt>
                <c:pt idx="28">
                  <c:v>0.91910499999999995</c:v>
                </c:pt>
                <c:pt idx="29">
                  <c:v>0.91955200000000004</c:v>
                </c:pt>
                <c:pt idx="30">
                  <c:v>0.92120599999999997</c:v>
                </c:pt>
                <c:pt idx="31">
                  <c:v>0.92225999999999997</c:v>
                </c:pt>
                <c:pt idx="32">
                  <c:v>0.92079999999999995</c:v>
                </c:pt>
                <c:pt idx="33">
                  <c:v>0.92074100000000003</c:v>
                </c:pt>
                <c:pt idx="34">
                  <c:v>0.91943399999999997</c:v>
                </c:pt>
                <c:pt idx="35">
                  <c:v>0.920512</c:v>
                </c:pt>
                <c:pt idx="36">
                  <c:v>0.92069699999999999</c:v>
                </c:pt>
                <c:pt idx="37">
                  <c:v>0.92061099999999996</c:v>
                </c:pt>
                <c:pt idx="38">
                  <c:v>0.920296</c:v>
                </c:pt>
                <c:pt idx="39">
                  <c:v>0.91955100000000001</c:v>
                </c:pt>
                <c:pt idx="40">
                  <c:v>0.91787600000000003</c:v>
                </c:pt>
                <c:pt idx="41">
                  <c:v>0.91869000000000001</c:v>
                </c:pt>
                <c:pt idx="42">
                  <c:v>0.91951400000000005</c:v>
                </c:pt>
                <c:pt idx="43">
                  <c:v>0.91967600000000005</c:v>
                </c:pt>
                <c:pt idx="44">
                  <c:v>0.92011799999999999</c:v>
                </c:pt>
                <c:pt idx="45">
                  <c:v>0.91804300000000005</c:v>
                </c:pt>
                <c:pt idx="46">
                  <c:v>0.91791299999999998</c:v>
                </c:pt>
                <c:pt idx="47">
                  <c:v>0.91836099999999998</c:v>
                </c:pt>
                <c:pt idx="48">
                  <c:v>0.91670499999999999</c:v>
                </c:pt>
                <c:pt idx="49">
                  <c:v>0.91730400000000001</c:v>
                </c:pt>
                <c:pt idx="50">
                  <c:v>0.91739800000000005</c:v>
                </c:pt>
                <c:pt idx="51">
                  <c:v>0.91606900000000002</c:v>
                </c:pt>
                <c:pt idx="52">
                  <c:v>0.91672100000000001</c:v>
                </c:pt>
                <c:pt idx="53">
                  <c:v>0.91521799999999998</c:v>
                </c:pt>
                <c:pt idx="54">
                  <c:v>0.91456800000000005</c:v>
                </c:pt>
                <c:pt idx="55">
                  <c:v>0.91620199999999996</c:v>
                </c:pt>
                <c:pt idx="56">
                  <c:v>0.91642800000000002</c:v>
                </c:pt>
                <c:pt idx="57">
                  <c:v>0.91721600000000003</c:v>
                </c:pt>
                <c:pt idx="58">
                  <c:v>0.91769900000000004</c:v>
                </c:pt>
                <c:pt idx="59">
                  <c:v>0.918207</c:v>
                </c:pt>
                <c:pt idx="60">
                  <c:v>0.91898400000000002</c:v>
                </c:pt>
                <c:pt idx="61">
                  <c:v>0.91947199999999996</c:v>
                </c:pt>
                <c:pt idx="62">
                  <c:v>0.91940100000000002</c:v>
                </c:pt>
                <c:pt idx="63">
                  <c:v>0.91978300000000002</c:v>
                </c:pt>
                <c:pt idx="64">
                  <c:v>0.92058300000000004</c:v>
                </c:pt>
                <c:pt idx="65">
                  <c:v>0.92040299999999997</c:v>
                </c:pt>
                <c:pt idx="66">
                  <c:v>0.91979699999999998</c:v>
                </c:pt>
                <c:pt idx="67">
                  <c:v>0.91910099999999995</c:v>
                </c:pt>
                <c:pt idx="68">
                  <c:v>0.92030800000000001</c:v>
                </c:pt>
                <c:pt idx="69">
                  <c:v>0.91952900000000004</c:v>
                </c:pt>
                <c:pt idx="70">
                  <c:v>0.91830299999999998</c:v>
                </c:pt>
                <c:pt idx="71">
                  <c:v>0.91797399999999996</c:v>
                </c:pt>
                <c:pt idx="72">
                  <c:v>0.91773499999999997</c:v>
                </c:pt>
                <c:pt idx="73">
                  <c:v>0.91976100000000005</c:v>
                </c:pt>
                <c:pt idx="74">
                  <c:v>0.92047599999999996</c:v>
                </c:pt>
                <c:pt idx="75">
                  <c:v>0.91952299999999998</c:v>
                </c:pt>
                <c:pt idx="76">
                  <c:v>0.91889900000000002</c:v>
                </c:pt>
                <c:pt idx="77">
                  <c:v>0.91803800000000002</c:v>
                </c:pt>
                <c:pt idx="78">
                  <c:v>0.91777699999999995</c:v>
                </c:pt>
                <c:pt idx="79">
                  <c:v>0.91884200000000005</c:v>
                </c:pt>
                <c:pt idx="80">
                  <c:v>0.92046899999999998</c:v>
                </c:pt>
                <c:pt idx="81">
                  <c:v>0.92022700000000002</c:v>
                </c:pt>
                <c:pt idx="82">
                  <c:v>0.91974100000000003</c:v>
                </c:pt>
                <c:pt idx="83">
                  <c:v>0.91939199999999999</c:v>
                </c:pt>
                <c:pt idx="84">
                  <c:v>0.91877399999999998</c:v>
                </c:pt>
                <c:pt idx="85">
                  <c:v>0.92009600000000002</c:v>
                </c:pt>
                <c:pt idx="86">
                  <c:v>0.92166400000000004</c:v>
                </c:pt>
                <c:pt idx="87">
                  <c:v>0.921991</c:v>
                </c:pt>
                <c:pt idx="88">
                  <c:v>0.92285799999999996</c:v>
                </c:pt>
                <c:pt idx="89">
                  <c:v>0.92305899999999996</c:v>
                </c:pt>
                <c:pt idx="90">
                  <c:v>0.92171899999999996</c:v>
                </c:pt>
                <c:pt idx="91">
                  <c:v>0.92173499999999997</c:v>
                </c:pt>
                <c:pt idx="92">
                  <c:v>0.92237999999999998</c:v>
                </c:pt>
                <c:pt idx="93">
                  <c:v>0.92132400000000003</c:v>
                </c:pt>
                <c:pt idx="94">
                  <c:v>0.92073000000000005</c:v>
                </c:pt>
                <c:pt idx="95">
                  <c:v>0.920956</c:v>
                </c:pt>
                <c:pt idx="96">
                  <c:v>0.920601</c:v>
                </c:pt>
                <c:pt idx="97">
                  <c:v>0.92108199999999996</c:v>
                </c:pt>
                <c:pt idx="98">
                  <c:v>0.92061300000000001</c:v>
                </c:pt>
                <c:pt idx="99">
                  <c:v>0.91940500000000003</c:v>
                </c:pt>
                <c:pt idx="100">
                  <c:v>0.92057299999999997</c:v>
                </c:pt>
                <c:pt idx="101">
                  <c:v>0.91918900000000003</c:v>
                </c:pt>
                <c:pt idx="102">
                  <c:v>0.91953700000000005</c:v>
                </c:pt>
                <c:pt idx="103">
                  <c:v>0.91937599999999997</c:v>
                </c:pt>
                <c:pt idx="104">
                  <c:v>0.919543</c:v>
                </c:pt>
                <c:pt idx="105">
                  <c:v>0.91825299999999999</c:v>
                </c:pt>
                <c:pt idx="106">
                  <c:v>0.91912499999999997</c:v>
                </c:pt>
                <c:pt idx="107">
                  <c:v>0.91862200000000005</c:v>
                </c:pt>
                <c:pt idx="108">
                  <c:v>0.91789600000000005</c:v>
                </c:pt>
                <c:pt idx="109">
                  <c:v>0.91825100000000004</c:v>
                </c:pt>
                <c:pt idx="110">
                  <c:v>0.91737199999999997</c:v>
                </c:pt>
                <c:pt idx="111">
                  <c:v>0.91908500000000004</c:v>
                </c:pt>
                <c:pt idx="112">
                  <c:v>0.91843699999999995</c:v>
                </c:pt>
                <c:pt idx="113">
                  <c:v>0.91828299999999996</c:v>
                </c:pt>
                <c:pt idx="114">
                  <c:v>0.91864599999999996</c:v>
                </c:pt>
                <c:pt idx="115">
                  <c:v>0.91870799999999997</c:v>
                </c:pt>
                <c:pt idx="116">
                  <c:v>0.91840699999999997</c:v>
                </c:pt>
                <c:pt idx="117">
                  <c:v>0.91907899999999998</c:v>
                </c:pt>
                <c:pt idx="118">
                  <c:v>0.91922999999999999</c:v>
                </c:pt>
                <c:pt idx="119">
                  <c:v>0.91959999999999997</c:v>
                </c:pt>
                <c:pt idx="120">
                  <c:v>0.92016200000000004</c:v>
                </c:pt>
                <c:pt idx="121">
                  <c:v>0.91942100000000004</c:v>
                </c:pt>
                <c:pt idx="122">
                  <c:v>0.91952400000000001</c:v>
                </c:pt>
                <c:pt idx="123">
                  <c:v>0.91978000000000004</c:v>
                </c:pt>
                <c:pt idx="124">
                  <c:v>0.91989200000000004</c:v>
                </c:pt>
                <c:pt idx="125">
                  <c:v>0.92021900000000001</c:v>
                </c:pt>
                <c:pt idx="126">
                  <c:v>0.91996999999999995</c:v>
                </c:pt>
                <c:pt idx="127">
                  <c:v>0.92021200000000003</c:v>
                </c:pt>
                <c:pt idx="128">
                  <c:v>0.920539</c:v>
                </c:pt>
                <c:pt idx="129">
                  <c:v>0.91978499999999996</c:v>
                </c:pt>
                <c:pt idx="130">
                  <c:v>0.91978700000000002</c:v>
                </c:pt>
                <c:pt idx="131">
                  <c:v>0.92001599999999994</c:v>
                </c:pt>
                <c:pt idx="132">
                  <c:v>0.91978899999999997</c:v>
                </c:pt>
                <c:pt idx="133">
                  <c:v>0.92007799999999995</c:v>
                </c:pt>
                <c:pt idx="134">
                  <c:v>0.92022499999999996</c:v>
                </c:pt>
                <c:pt idx="135">
                  <c:v>0.920875</c:v>
                </c:pt>
                <c:pt idx="136">
                  <c:v>0.92188999999999999</c:v>
                </c:pt>
                <c:pt idx="137">
                  <c:v>0.921597</c:v>
                </c:pt>
                <c:pt idx="138">
                  <c:v>0.92097600000000002</c:v>
                </c:pt>
                <c:pt idx="139">
                  <c:v>0.92130999999999996</c:v>
                </c:pt>
                <c:pt idx="140">
                  <c:v>0.92047599999999996</c:v>
                </c:pt>
                <c:pt idx="141">
                  <c:v>0.91992799999999997</c:v>
                </c:pt>
                <c:pt idx="142">
                  <c:v>0.91920100000000005</c:v>
                </c:pt>
                <c:pt idx="143">
                  <c:v>0.91864299999999999</c:v>
                </c:pt>
                <c:pt idx="144">
                  <c:v>0.91906500000000002</c:v>
                </c:pt>
                <c:pt idx="145">
                  <c:v>0.918126</c:v>
                </c:pt>
                <c:pt idx="146">
                  <c:v>0.91636899999999999</c:v>
                </c:pt>
                <c:pt idx="147">
                  <c:v>0.91628699999999996</c:v>
                </c:pt>
                <c:pt idx="148">
                  <c:v>0.916682</c:v>
                </c:pt>
                <c:pt idx="149">
                  <c:v>0.91705700000000001</c:v>
                </c:pt>
                <c:pt idx="150">
                  <c:v>0.91793599999999997</c:v>
                </c:pt>
                <c:pt idx="151">
                  <c:v>0.91912400000000005</c:v>
                </c:pt>
                <c:pt idx="152">
                  <c:v>0.920844</c:v>
                </c:pt>
                <c:pt idx="153">
                  <c:v>0.92124700000000004</c:v>
                </c:pt>
                <c:pt idx="154">
                  <c:v>0.92028500000000002</c:v>
                </c:pt>
                <c:pt idx="155">
                  <c:v>0.92116799999999999</c:v>
                </c:pt>
                <c:pt idx="156">
                  <c:v>0.921682</c:v>
                </c:pt>
                <c:pt idx="157">
                  <c:v>0.92090799999999995</c:v>
                </c:pt>
                <c:pt idx="158">
                  <c:v>0.92100499999999996</c:v>
                </c:pt>
                <c:pt idx="159">
                  <c:v>0.92059999999999997</c:v>
                </c:pt>
                <c:pt idx="160">
                  <c:v>0.919956</c:v>
                </c:pt>
                <c:pt idx="161">
                  <c:v>0.91954400000000003</c:v>
                </c:pt>
                <c:pt idx="162">
                  <c:v>0.91951499999999997</c:v>
                </c:pt>
                <c:pt idx="163">
                  <c:v>0.92090399999999994</c:v>
                </c:pt>
                <c:pt idx="164">
                  <c:v>0.92122999999999999</c:v>
                </c:pt>
                <c:pt idx="165">
                  <c:v>0.92020500000000005</c:v>
                </c:pt>
                <c:pt idx="166">
                  <c:v>0.920821</c:v>
                </c:pt>
                <c:pt idx="167">
                  <c:v>0.92196199999999995</c:v>
                </c:pt>
                <c:pt idx="168">
                  <c:v>0.92185700000000004</c:v>
                </c:pt>
                <c:pt idx="169">
                  <c:v>0.92252199999999995</c:v>
                </c:pt>
                <c:pt idx="170">
                  <c:v>0.92309799999999997</c:v>
                </c:pt>
                <c:pt idx="171">
                  <c:v>0.92357500000000003</c:v>
                </c:pt>
                <c:pt idx="172">
                  <c:v>0.92391000000000001</c:v>
                </c:pt>
                <c:pt idx="173">
                  <c:v>0.92261300000000002</c:v>
                </c:pt>
                <c:pt idx="174">
                  <c:v>0.92301200000000005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82A-4055-918A-8C7EA3404D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246016"/>
        <c:axId val="252660448"/>
      </c:lineChart>
      <c:catAx>
        <c:axId val="250246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2660448"/>
        <c:crosses val="autoZero"/>
        <c:auto val="1"/>
        <c:lblAlgn val="ctr"/>
        <c:lblOffset val="100"/>
        <c:noMultiLvlLbl val="0"/>
      </c:catAx>
      <c:valAx>
        <c:axId val="25266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024601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s-ES" b="0" dirty="0"/>
              <a:t>Original</a:t>
            </a:r>
          </a:p>
        </c:rich>
      </c:tx>
      <c:layout>
        <c:manualLayout>
          <c:xMode val="edge"/>
          <c:yMode val="edge"/>
          <c:x val="0.44951661606562504"/>
          <c:y val="1.961007855097475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Stability Cerca</c:v>
          </c:tx>
          <c:spPr>
            <a:ln w="28575">
              <a:solidFill>
                <a:srgbClr val="EC7626"/>
              </a:solidFill>
            </a:ln>
          </c:spPr>
          <c:marker>
            <c:symbol val="none"/>
          </c:marker>
          <c:val>
            <c:numRef>
              <c:f>'Mean Stability Cerca'!$C$3:$C$177</c:f>
              <c:numCache>
                <c:formatCode>General</c:formatCode>
                <c:ptCount val="175"/>
                <c:pt idx="0">
                  <c:v>57.875399999999999</c:v>
                </c:pt>
                <c:pt idx="1">
                  <c:v>58.613199999999999</c:v>
                </c:pt>
                <c:pt idx="2">
                  <c:v>58.332799999999999</c:v>
                </c:pt>
                <c:pt idx="3">
                  <c:v>57.975299999999997</c:v>
                </c:pt>
                <c:pt idx="4">
                  <c:v>57.446599999999997</c:v>
                </c:pt>
                <c:pt idx="5">
                  <c:v>57.823099999999997</c:v>
                </c:pt>
                <c:pt idx="6">
                  <c:v>57.910299999999999</c:v>
                </c:pt>
                <c:pt idx="7">
                  <c:v>57.994399999999999</c:v>
                </c:pt>
                <c:pt idx="8">
                  <c:v>58.054400000000001</c:v>
                </c:pt>
                <c:pt idx="9">
                  <c:v>58.033299999999997</c:v>
                </c:pt>
                <c:pt idx="10">
                  <c:v>58.056699999999999</c:v>
                </c:pt>
                <c:pt idx="11">
                  <c:v>57.663499999999999</c:v>
                </c:pt>
                <c:pt idx="12">
                  <c:v>57.801400000000001</c:v>
                </c:pt>
                <c:pt idx="13">
                  <c:v>57.907699999999998</c:v>
                </c:pt>
                <c:pt idx="14">
                  <c:v>58.805199999999999</c:v>
                </c:pt>
                <c:pt idx="15">
                  <c:v>58.730499999999999</c:v>
                </c:pt>
                <c:pt idx="16">
                  <c:v>58.6952</c:v>
                </c:pt>
                <c:pt idx="17">
                  <c:v>58.479100000000003</c:v>
                </c:pt>
                <c:pt idx="18">
                  <c:v>58.491199999999999</c:v>
                </c:pt>
                <c:pt idx="19">
                  <c:v>58.74</c:v>
                </c:pt>
                <c:pt idx="20">
                  <c:v>58.659100000000002</c:v>
                </c:pt>
                <c:pt idx="21">
                  <c:v>58.838299999999997</c:v>
                </c:pt>
                <c:pt idx="22">
                  <c:v>58.587899999999998</c:v>
                </c:pt>
                <c:pt idx="23">
                  <c:v>58.802700000000002</c:v>
                </c:pt>
                <c:pt idx="24">
                  <c:v>57.981900000000003</c:v>
                </c:pt>
                <c:pt idx="25">
                  <c:v>57.811700000000002</c:v>
                </c:pt>
                <c:pt idx="26">
                  <c:v>57.386099999999999</c:v>
                </c:pt>
                <c:pt idx="27">
                  <c:v>57.3902</c:v>
                </c:pt>
                <c:pt idx="28">
                  <c:v>57.259099999999997</c:v>
                </c:pt>
                <c:pt idx="29">
                  <c:v>56.831699999999998</c:v>
                </c:pt>
                <c:pt idx="30">
                  <c:v>56.770699999999998</c:v>
                </c:pt>
                <c:pt idx="31">
                  <c:v>56.659199999999998</c:v>
                </c:pt>
                <c:pt idx="32">
                  <c:v>56.755800000000001</c:v>
                </c:pt>
                <c:pt idx="33">
                  <c:v>56.3611</c:v>
                </c:pt>
                <c:pt idx="34">
                  <c:v>56.750900000000001</c:v>
                </c:pt>
                <c:pt idx="35">
                  <c:v>56.486600000000003</c:v>
                </c:pt>
                <c:pt idx="36">
                  <c:v>56.664299999999997</c:v>
                </c:pt>
                <c:pt idx="37">
                  <c:v>56.265500000000003</c:v>
                </c:pt>
                <c:pt idx="38">
                  <c:v>56.340899999999998</c:v>
                </c:pt>
                <c:pt idx="39">
                  <c:v>56.329599999999999</c:v>
                </c:pt>
                <c:pt idx="40">
                  <c:v>56.262799999999999</c:v>
                </c:pt>
                <c:pt idx="41">
                  <c:v>56.300199999999997</c:v>
                </c:pt>
                <c:pt idx="42">
                  <c:v>56.619900000000001</c:v>
                </c:pt>
                <c:pt idx="43">
                  <c:v>56.560299999999998</c:v>
                </c:pt>
                <c:pt idx="44">
                  <c:v>56.5809</c:v>
                </c:pt>
                <c:pt idx="45">
                  <c:v>56.844499999999996</c:v>
                </c:pt>
                <c:pt idx="46">
                  <c:v>56.927700000000002</c:v>
                </c:pt>
                <c:pt idx="47">
                  <c:v>57.578200000000002</c:v>
                </c:pt>
                <c:pt idx="48">
                  <c:v>57.334400000000002</c:v>
                </c:pt>
                <c:pt idx="49">
                  <c:v>57.5916</c:v>
                </c:pt>
                <c:pt idx="50">
                  <c:v>57.506399999999999</c:v>
                </c:pt>
                <c:pt idx="51">
                  <c:v>57.639099999999999</c:v>
                </c:pt>
                <c:pt idx="52">
                  <c:v>58.032899999999998</c:v>
                </c:pt>
                <c:pt idx="53">
                  <c:v>58.774500000000003</c:v>
                </c:pt>
                <c:pt idx="54">
                  <c:v>58.514200000000002</c:v>
                </c:pt>
                <c:pt idx="55">
                  <c:v>58.222200000000001</c:v>
                </c:pt>
                <c:pt idx="56">
                  <c:v>59.106299999999997</c:v>
                </c:pt>
                <c:pt idx="57">
                  <c:v>58.978299999999997</c:v>
                </c:pt>
                <c:pt idx="58">
                  <c:v>59.3078</c:v>
                </c:pt>
                <c:pt idx="59">
                  <c:v>58.989899999999999</c:v>
                </c:pt>
                <c:pt idx="60">
                  <c:v>59.393999999999998</c:v>
                </c:pt>
                <c:pt idx="61">
                  <c:v>59.024999999999999</c:v>
                </c:pt>
                <c:pt idx="62">
                  <c:v>58.111400000000003</c:v>
                </c:pt>
                <c:pt idx="63">
                  <c:v>58.048000000000002</c:v>
                </c:pt>
                <c:pt idx="64">
                  <c:v>58.2973</c:v>
                </c:pt>
                <c:pt idx="65">
                  <c:v>58.4099</c:v>
                </c:pt>
                <c:pt idx="66">
                  <c:v>57.459600000000002</c:v>
                </c:pt>
                <c:pt idx="67">
                  <c:v>58.048299999999998</c:v>
                </c:pt>
                <c:pt idx="68">
                  <c:v>57.6723</c:v>
                </c:pt>
                <c:pt idx="69">
                  <c:v>58.229100000000003</c:v>
                </c:pt>
                <c:pt idx="70">
                  <c:v>57.960299999999997</c:v>
                </c:pt>
                <c:pt idx="71">
                  <c:v>58.305599999999998</c:v>
                </c:pt>
                <c:pt idx="72">
                  <c:v>58.799599999999998</c:v>
                </c:pt>
                <c:pt idx="73">
                  <c:v>58.356900000000003</c:v>
                </c:pt>
                <c:pt idx="74">
                  <c:v>58.152099999999997</c:v>
                </c:pt>
                <c:pt idx="75">
                  <c:v>58.128900000000002</c:v>
                </c:pt>
                <c:pt idx="76">
                  <c:v>58.118299999999998</c:v>
                </c:pt>
                <c:pt idx="77">
                  <c:v>57.7624</c:v>
                </c:pt>
                <c:pt idx="78">
                  <c:v>58.2791</c:v>
                </c:pt>
                <c:pt idx="79">
                  <c:v>58.353700000000003</c:v>
                </c:pt>
                <c:pt idx="80">
                  <c:v>58.5901</c:v>
                </c:pt>
                <c:pt idx="81">
                  <c:v>58.435000000000002</c:v>
                </c:pt>
                <c:pt idx="82">
                  <c:v>57.766500000000001</c:v>
                </c:pt>
                <c:pt idx="83">
                  <c:v>57.415300000000002</c:v>
                </c:pt>
                <c:pt idx="84">
                  <c:v>57.527500000000003</c:v>
                </c:pt>
                <c:pt idx="85">
                  <c:v>57.782400000000003</c:v>
                </c:pt>
                <c:pt idx="86">
                  <c:v>58.104799999999997</c:v>
                </c:pt>
                <c:pt idx="87">
                  <c:v>58.010599999999997</c:v>
                </c:pt>
                <c:pt idx="88">
                  <c:v>57.533700000000003</c:v>
                </c:pt>
                <c:pt idx="89">
                  <c:v>56.723300000000002</c:v>
                </c:pt>
                <c:pt idx="90">
                  <c:v>56.391399999999997</c:v>
                </c:pt>
                <c:pt idx="91">
                  <c:v>56.196199999999997</c:v>
                </c:pt>
                <c:pt idx="92">
                  <c:v>56.1449</c:v>
                </c:pt>
                <c:pt idx="93">
                  <c:v>56.200600000000001</c:v>
                </c:pt>
                <c:pt idx="94">
                  <c:v>55.951500000000003</c:v>
                </c:pt>
                <c:pt idx="95">
                  <c:v>55.944000000000003</c:v>
                </c:pt>
                <c:pt idx="96">
                  <c:v>55.511800000000001</c:v>
                </c:pt>
                <c:pt idx="97">
                  <c:v>55.5304</c:v>
                </c:pt>
                <c:pt idx="98">
                  <c:v>55.633800000000001</c:v>
                </c:pt>
                <c:pt idx="99">
                  <c:v>56.523299999999999</c:v>
                </c:pt>
                <c:pt idx="100">
                  <c:v>56.279899999999998</c:v>
                </c:pt>
                <c:pt idx="101">
                  <c:v>57.235599999999998</c:v>
                </c:pt>
                <c:pt idx="102">
                  <c:v>57.919899999999998</c:v>
                </c:pt>
                <c:pt idx="103">
                  <c:v>58.075000000000003</c:v>
                </c:pt>
                <c:pt idx="104">
                  <c:v>58.3626</c:v>
                </c:pt>
                <c:pt idx="105">
                  <c:v>57.965600000000002</c:v>
                </c:pt>
                <c:pt idx="106">
                  <c:v>58.104500000000002</c:v>
                </c:pt>
                <c:pt idx="107">
                  <c:v>58.064799999999998</c:v>
                </c:pt>
                <c:pt idx="108">
                  <c:v>58.561199999999999</c:v>
                </c:pt>
                <c:pt idx="109">
                  <c:v>58.186100000000003</c:v>
                </c:pt>
                <c:pt idx="110">
                  <c:v>58.021000000000001</c:v>
                </c:pt>
                <c:pt idx="111">
                  <c:v>57.1845</c:v>
                </c:pt>
                <c:pt idx="112">
                  <c:v>56.716099999999997</c:v>
                </c:pt>
                <c:pt idx="113">
                  <c:v>57.316499999999998</c:v>
                </c:pt>
                <c:pt idx="114">
                  <c:v>56.965699999999998</c:v>
                </c:pt>
                <c:pt idx="115">
                  <c:v>57.183199999999999</c:v>
                </c:pt>
                <c:pt idx="116">
                  <c:v>57.429699999999997</c:v>
                </c:pt>
                <c:pt idx="117">
                  <c:v>57.487699999999997</c:v>
                </c:pt>
                <c:pt idx="118">
                  <c:v>57.195</c:v>
                </c:pt>
                <c:pt idx="119">
                  <c:v>57.135800000000003</c:v>
                </c:pt>
                <c:pt idx="120">
                  <c:v>57.463799999999999</c:v>
                </c:pt>
                <c:pt idx="121">
                  <c:v>57.641500000000001</c:v>
                </c:pt>
                <c:pt idx="122">
                  <c:v>57.911099999999998</c:v>
                </c:pt>
                <c:pt idx="123">
                  <c:v>57.031300000000002</c:v>
                </c:pt>
                <c:pt idx="124">
                  <c:v>57.249499999999998</c:v>
                </c:pt>
                <c:pt idx="125">
                  <c:v>57.546900000000001</c:v>
                </c:pt>
                <c:pt idx="126">
                  <c:v>57.5503</c:v>
                </c:pt>
                <c:pt idx="127">
                  <c:v>57.015700000000002</c:v>
                </c:pt>
                <c:pt idx="128">
                  <c:v>57.130099999999999</c:v>
                </c:pt>
                <c:pt idx="129">
                  <c:v>57.143799999999999</c:v>
                </c:pt>
                <c:pt idx="130">
                  <c:v>57.039700000000003</c:v>
                </c:pt>
                <c:pt idx="131">
                  <c:v>56.866300000000003</c:v>
                </c:pt>
                <c:pt idx="132">
                  <c:v>56.877600000000001</c:v>
                </c:pt>
                <c:pt idx="133">
                  <c:v>57.051299999999998</c:v>
                </c:pt>
                <c:pt idx="134">
                  <c:v>57.019100000000002</c:v>
                </c:pt>
                <c:pt idx="135">
                  <c:v>57.371200000000002</c:v>
                </c:pt>
                <c:pt idx="136">
                  <c:v>57.029600000000002</c:v>
                </c:pt>
                <c:pt idx="137">
                  <c:v>57.111899999999999</c:v>
                </c:pt>
                <c:pt idx="138">
                  <c:v>56.472900000000003</c:v>
                </c:pt>
                <c:pt idx="139">
                  <c:v>56.198099999999997</c:v>
                </c:pt>
                <c:pt idx="140">
                  <c:v>56.331499999999998</c:v>
                </c:pt>
                <c:pt idx="141">
                  <c:v>56.783700000000003</c:v>
                </c:pt>
                <c:pt idx="142">
                  <c:v>56.948799999999999</c:v>
                </c:pt>
                <c:pt idx="143">
                  <c:v>56.955300000000001</c:v>
                </c:pt>
                <c:pt idx="144">
                  <c:v>56.790300000000002</c:v>
                </c:pt>
                <c:pt idx="145">
                  <c:v>55.9178</c:v>
                </c:pt>
                <c:pt idx="146">
                  <c:v>55.944800000000001</c:v>
                </c:pt>
                <c:pt idx="147">
                  <c:v>56.048299999999998</c:v>
                </c:pt>
                <c:pt idx="148">
                  <c:v>56.286299999999997</c:v>
                </c:pt>
                <c:pt idx="149">
                  <c:v>56.307000000000002</c:v>
                </c:pt>
                <c:pt idx="150">
                  <c:v>56.725900000000003</c:v>
                </c:pt>
                <c:pt idx="151">
                  <c:v>56.598100000000002</c:v>
                </c:pt>
                <c:pt idx="152">
                  <c:v>56.416400000000003</c:v>
                </c:pt>
                <c:pt idx="153">
                  <c:v>56.645099999999999</c:v>
                </c:pt>
                <c:pt idx="154">
                  <c:v>57.040500000000002</c:v>
                </c:pt>
                <c:pt idx="155">
                  <c:v>57.378799999999998</c:v>
                </c:pt>
                <c:pt idx="156">
                  <c:v>57.255800000000001</c:v>
                </c:pt>
                <c:pt idx="157">
                  <c:v>57.253</c:v>
                </c:pt>
                <c:pt idx="158">
                  <c:v>57.317300000000003</c:v>
                </c:pt>
                <c:pt idx="159">
                  <c:v>58.042200000000001</c:v>
                </c:pt>
                <c:pt idx="160">
                  <c:v>58.224200000000003</c:v>
                </c:pt>
                <c:pt idx="161">
                  <c:v>57.722200000000001</c:v>
                </c:pt>
                <c:pt idx="162">
                  <c:v>57.997500000000002</c:v>
                </c:pt>
                <c:pt idx="163">
                  <c:v>58.345399999999998</c:v>
                </c:pt>
                <c:pt idx="164">
                  <c:v>58.059399999999997</c:v>
                </c:pt>
                <c:pt idx="165">
                  <c:v>58.017499999999998</c:v>
                </c:pt>
                <c:pt idx="166">
                  <c:v>58.421900000000001</c:v>
                </c:pt>
                <c:pt idx="167">
                  <c:v>58.962499999999999</c:v>
                </c:pt>
                <c:pt idx="168">
                  <c:v>59.023800000000001</c:v>
                </c:pt>
                <c:pt idx="169">
                  <c:v>58.465499999999999</c:v>
                </c:pt>
                <c:pt idx="170">
                  <c:v>58.309800000000003</c:v>
                </c:pt>
                <c:pt idx="171">
                  <c:v>58.506100000000004</c:v>
                </c:pt>
                <c:pt idx="172">
                  <c:v>57.970399999999998</c:v>
                </c:pt>
                <c:pt idx="173">
                  <c:v>57.304000000000002</c:v>
                </c:pt>
                <c:pt idx="174">
                  <c:v>57.1175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B7-41E4-8A96-EDA73C67D885}"/>
            </c:ext>
          </c:extLst>
        </c:ser>
        <c:ser>
          <c:idx val="2"/>
          <c:order val="1"/>
          <c:tx>
            <c:v>Stability Medium</c:v>
          </c:tx>
          <c:spPr>
            <a:ln w="28575">
              <a:solidFill>
                <a:srgbClr val="A5A5A5"/>
              </a:solidFill>
            </a:ln>
          </c:spPr>
          <c:marker>
            <c:symbol val="none"/>
          </c:marker>
          <c:val>
            <c:numRef>
              <c:f>'Mean Stability Medium'!$C$3:$C$177</c:f>
              <c:numCache>
                <c:formatCode>General</c:formatCode>
                <c:ptCount val="175"/>
                <c:pt idx="0">
                  <c:v>40.845999999999997</c:v>
                </c:pt>
                <c:pt idx="1">
                  <c:v>41.192399999999999</c:v>
                </c:pt>
                <c:pt idx="2">
                  <c:v>41.298499999999997</c:v>
                </c:pt>
                <c:pt idx="3">
                  <c:v>41.318399999999997</c:v>
                </c:pt>
                <c:pt idx="4">
                  <c:v>41.201700000000002</c:v>
                </c:pt>
                <c:pt idx="5">
                  <c:v>41.236800000000002</c:v>
                </c:pt>
                <c:pt idx="6">
                  <c:v>41.272300000000001</c:v>
                </c:pt>
                <c:pt idx="7">
                  <c:v>41.328600000000002</c:v>
                </c:pt>
                <c:pt idx="8">
                  <c:v>41.478900000000003</c:v>
                </c:pt>
                <c:pt idx="9">
                  <c:v>41.559899999999999</c:v>
                </c:pt>
                <c:pt idx="10">
                  <c:v>41.3904</c:v>
                </c:pt>
                <c:pt idx="11">
                  <c:v>41.357500000000002</c:v>
                </c:pt>
                <c:pt idx="12">
                  <c:v>41.324300000000001</c:v>
                </c:pt>
                <c:pt idx="13">
                  <c:v>41.315600000000003</c:v>
                </c:pt>
                <c:pt idx="14">
                  <c:v>41.387599999999999</c:v>
                </c:pt>
                <c:pt idx="15">
                  <c:v>41.427900000000001</c:v>
                </c:pt>
                <c:pt idx="16">
                  <c:v>41.506100000000004</c:v>
                </c:pt>
                <c:pt idx="17">
                  <c:v>41.654400000000003</c:v>
                </c:pt>
                <c:pt idx="18">
                  <c:v>41.396000000000001</c:v>
                </c:pt>
                <c:pt idx="19">
                  <c:v>41.472999999999999</c:v>
                </c:pt>
                <c:pt idx="20">
                  <c:v>41.777000000000001</c:v>
                </c:pt>
                <c:pt idx="21">
                  <c:v>41.812899999999999</c:v>
                </c:pt>
                <c:pt idx="22">
                  <c:v>42.064399999999999</c:v>
                </c:pt>
                <c:pt idx="23">
                  <c:v>41.814500000000002</c:v>
                </c:pt>
                <c:pt idx="24">
                  <c:v>41.414299999999997</c:v>
                </c:pt>
                <c:pt idx="25">
                  <c:v>41.4129</c:v>
                </c:pt>
                <c:pt idx="26">
                  <c:v>41.304400000000001</c:v>
                </c:pt>
                <c:pt idx="27">
                  <c:v>41.202100000000002</c:v>
                </c:pt>
                <c:pt idx="28">
                  <c:v>41.359499999999997</c:v>
                </c:pt>
                <c:pt idx="29">
                  <c:v>41.237000000000002</c:v>
                </c:pt>
                <c:pt idx="30">
                  <c:v>41.177500000000002</c:v>
                </c:pt>
                <c:pt idx="31">
                  <c:v>41.150399999999998</c:v>
                </c:pt>
                <c:pt idx="32">
                  <c:v>41.017699999999998</c:v>
                </c:pt>
                <c:pt idx="33">
                  <c:v>41.314399999999999</c:v>
                </c:pt>
                <c:pt idx="34">
                  <c:v>41.638300000000001</c:v>
                </c:pt>
                <c:pt idx="35">
                  <c:v>41.277799999999999</c:v>
                </c:pt>
                <c:pt idx="36">
                  <c:v>40.998699999999999</c:v>
                </c:pt>
                <c:pt idx="37">
                  <c:v>40.900500000000001</c:v>
                </c:pt>
                <c:pt idx="38">
                  <c:v>40.722900000000003</c:v>
                </c:pt>
                <c:pt idx="39">
                  <c:v>40.423299999999998</c:v>
                </c:pt>
                <c:pt idx="40">
                  <c:v>40.438600000000001</c:v>
                </c:pt>
                <c:pt idx="41">
                  <c:v>40.448799999999999</c:v>
                </c:pt>
                <c:pt idx="42">
                  <c:v>40.531300000000002</c:v>
                </c:pt>
                <c:pt idx="43">
                  <c:v>40.284599999999998</c:v>
                </c:pt>
                <c:pt idx="44">
                  <c:v>40.468499999999999</c:v>
                </c:pt>
                <c:pt idx="45">
                  <c:v>40.81</c:v>
                </c:pt>
                <c:pt idx="46">
                  <c:v>41.077199999999998</c:v>
                </c:pt>
                <c:pt idx="47">
                  <c:v>41.080800000000004</c:v>
                </c:pt>
                <c:pt idx="48">
                  <c:v>41.238399999999999</c:v>
                </c:pt>
                <c:pt idx="49">
                  <c:v>41.614899999999999</c:v>
                </c:pt>
                <c:pt idx="50">
                  <c:v>41.489400000000003</c:v>
                </c:pt>
                <c:pt idx="51">
                  <c:v>41.376600000000003</c:v>
                </c:pt>
                <c:pt idx="52">
                  <c:v>41.040900000000001</c:v>
                </c:pt>
                <c:pt idx="53">
                  <c:v>41.216299999999997</c:v>
                </c:pt>
                <c:pt idx="54">
                  <c:v>41.1203</c:v>
                </c:pt>
                <c:pt idx="55">
                  <c:v>41.133499999999998</c:v>
                </c:pt>
                <c:pt idx="56">
                  <c:v>41.220199999999998</c:v>
                </c:pt>
                <c:pt idx="57">
                  <c:v>41.070799999999998</c:v>
                </c:pt>
                <c:pt idx="58">
                  <c:v>40.798999999999999</c:v>
                </c:pt>
                <c:pt idx="59">
                  <c:v>40.701700000000002</c:v>
                </c:pt>
                <c:pt idx="60">
                  <c:v>40.6751</c:v>
                </c:pt>
                <c:pt idx="61">
                  <c:v>40.568399999999997</c:v>
                </c:pt>
                <c:pt idx="62">
                  <c:v>40.765700000000002</c:v>
                </c:pt>
                <c:pt idx="63">
                  <c:v>40.807699999999997</c:v>
                </c:pt>
                <c:pt idx="64">
                  <c:v>40.792999999999999</c:v>
                </c:pt>
                <c:pt idx="65">
                  <c:v>40.811900000000001</c:v>
                </c:pt>
                <c:pt idx="66">
                  <c:v>40.670999999999999</c:v>
                </c:pt>
                <c:pt idx="67">
                  <c:v>40.825200000000002</c:v>
                </c:pt>
                <c:pt idx="68">
                  <c:v>40.848399999999998</c:v>
                </c:pt>
                <c:pt idx="69">
                  <c:v>40.704099999999997</c:v>
                </c:pt>
                <c:pt idx="70">
                  <c:v>40.957999999999998</c:v>
                </c:pt>
                <c:pt idx="71">
                  <c:v>41.185600000000001</c:v>
                </c:pt>
                <c:pt idx="72">
                  <c:v>41.052</c:v>
                </c:pt>
                <c:pt idx="73">
                  <c:v>40.920699999999997</c:v>
                </c:pt>
                <c:pt idx="74">
                  <c:v>40.7819</c:v>
                </c:pt>
                <c:pt idx="75">
                  <c:v>40.559100000000001</c:v>
                </c:pt>
                <c:pt idx="76">
                  <c:v>40.415900000000001</c:v>
                </c:pt>
                <c:pt idx="77">
                  <c:v>40.456299999999999</c:v>
                </c:pt>
                <c:pt idx="78">
                  <c:v>40.622399999999999</c:v>
                </c:pt>
                <c:pt idx="79">
                  <c:v>40.6922</c:v>
                </c:pt>
                <c:pt idx="80">
                  <c:v>40.531700000000001</c:v>
                </c:pt>
                <c:pt idx="81">
                  <c:v>40.533499999999997</c:v>
                </c:pt>
                <c:pt idx="82">
                  <c:v>40.6785</c:v>
                </c:pt>
                <c:pt idx="83">
                  <c:v>40.9495</c:v>
                </c:pt>
                <c:pt idx="84">
                  <c:v>40.984400000000001</c:v>
                </c:pt>
                <c:pt idx="85">
                  <c:v>41.143700000000003</c:v>
                </c:pt>
                <c:pt idx="86">
                  <c:v>41.320700000000002</c:v>
                </c:pt>
                <c:pt idx="87">
                  <c:v>41.318100000000001</c:v>
                </c:pt>
                <c:pt idx="88">
                  <c:v>41.424599999999998</c:v>
                </c:pt>
                <c:pt idx="89">
                  <c:v>41.630899999999997</c:v>
                </c:pt>
                <c:pt idx="90">
                  <c:v>41.721600000000002</c:v>
                </c:pt>
                <c:pt idx="91">
                  <c:v>41.724299999999999</c:v>
                </c:pt>
                <c:pt idx="92">
                  <c:v>41.615099999999998</c:v>
                </c:pt>
                <c:pt idx="93">
                  <c:v>41.502299999999998</c:v>
                </c:pt>
                <c:pt idx="94">
                  <c:v>41.612499999999997</c:v>
                </c:pt>
                <c:pt idx="95">
                  <c:v>41.511099999999999</c:v>
                </c:pt>
                <c:pt idx="96">
                  <c:v>41.66</c:v>
                </c:pt>
                <c:pt idx="97">
                  <c:v>41.6646</c:v>
                </c:pt>
                <c:pt idx="98">
                  <c:v>41.639299999999999</c:v>
                </c:pt>
                <c:pt idx="99">
                  <c:v>41.487400000000001</c:v>
                </c:pt>
                <c:pt idx="100">
                  <c:v>41.473500000000001</c:v>
                </c:pt>
                <c:pt idx="101">
                  <c:v>41.447600000000001</c:v>
                </c:pt>
                <c:pt idx="102">
                  <c:v>41.496400000000001</c:v>
                </c:pt>
                <c:pt idx="103">
                  <c:v>41.638800000000003</c:v>
                </c:pt>
                <c:pt idx="104">
                  <c:v>41.787399999999998</c:v>
                </c:pt>
                <c:pt idx="105">
                  <c:v>41.938400000000001</c:v>
                </c:pt>
                <c:pt idx="106">
                  <c:v>41.948700000000002</c:v>
                </c:pt>
                <c:pt idx="107">
                  <c:v>41.923900000000003</c:v>
                </c:pt>
                <c:pt idx="108">
                  <c:v>41.838500000000003</c:v>
                </c:pt>
                <c:pt idx="109">
                  <c:v>41.607999999999997</c:v>
                </c:pt>
                <c:pt idx="110">
                  <c:v>41.302399999999999</c:v>
                </c:pt>
                <c:pt idx="111">
                  <c:v>41.342100000000002</c:v>
                </c:pt>
                <c:pt idx="112">
                  <c:v>41.300400000000003</c:v>
                </c:pt>
                <c:pt idx="113">
                  <c:v>41.034199999999998</c:v>
                </c:pt>
                <c:pt idx="114">
                  <c:v>40.938099999999999</c:v>
                </c:pt>
                <c:pt idx="115">
                  <c:v>40.778500000000001</c:v>
                </c:pt>
                <c:pt idx="116">
                  <c:v>40.6922</c:v>
                </c:pt>
                <c:pt idx="117">
                  <c:v>40.685699999999997</c:v>
                </c:pt>
                <c:pt idx="118">
                  <c:v>40.6599</c:v>
                </c:pt>
                <c:pt idx="119">
                  <c:v>40.788899999999998</c:v>
                </c:pt>
                <c:pt idx="120">
                  <c:v>40.898299999999999</c:v>
                </c:pt>
                <c:pt idx="121">
                  <c:v>40.970199999999998</c:v>
                </c:pt>
                <c:pt idx="122">
                  <c:v>41.131799999999998</c:v>
                </c:pt>
                <c:pt idx="123">
                  <c:v>41.267400000000002</c:v>
                </c:pt>
                <c:pt idx="124">
                  <c:v>41.238599999999998</c:v>
                </c:pt>
                <c:pt idx="125">
                  <c:v>41.337600000000002</c:v>
                </c:pt>
                <c:pt idx="126">
                  <c:v>41.331600000000002</c:v>
                </c:pt>
                <c:pt idx="127">
                  <c:v>41.473100000000002</c:v>
                </c:pt>
                <c:pt idx="128">
                  <c:v>41.699399999999997</c:v>
                </c:pt>
                <c:pt idx="129">
                  <c:v>41.6541</c:v>
                </c:pt>
                <c:pt idx="130">
                  <c:v>41.9589</c:v>
                </c:pt>
                <c:pt idx="131">
                  <c:v>41.878</c:v>
                </c:pt>
                <c:pt idx="132">
                  <c:v>41.490699999999997</c:v>
                </c:pt>
                <c:pt idx="133">
                  <c:v>41.499400000000001</c:v>
                </c:pt>
                <c:pt idx="134">
                  <c:v>41.4255</c:v>
                </c:pt>
                <c:pt idx="135">
                  <c:v>41.473700000000001</c:v>
                </c:pt>
                <c:pt idx="136">
                  <c:v>41.486800000000002</c:v>
                </c:pt>
                <c:pt idx="137">
                  <c:v>41.383499999999998</c:v>
                </c:pt>
                <c:pt idx="138">
                  <c:v>41.460999999999999</c:v>
                </c:pt>
                <c:pt idx="139">
                  <c:v>41.723999999999997</c:v>
                </c:pt>
                <c:pt idx="140">
                  <c:v>41.427799999999998</c:v>
                </c:pt>
                <c:pt idx="141">
                  <c:v>41.320700000000002</c:v>
                </c:pt>
                <c:pt idx="142">
                  <c:v>41.717100000000002</c:v>
                </c:pt>
                <c:pt idx="143">
                  <c:v>41.686599999999999</c:v>
                </c:pt>
                <c:pt idx="144">
                  <c:v>41.78</c:v>
                </c:pt>
                <c:pt idx="145">
                  <c:v>41.804600000000001</c:v>
                </c:pt>
                <c:pt idx="146">
                  <c:v>41.745100000000001</c:v>
                </c:pt>
                <c:pt idx="147">
                  <c:v>41.786499999999997</c:v>
                </c:pt>
                <c:pt idx="148">
                  <c:v>41.618899999999996</c:v>
                </c:pt>
                <c:pt idx="149">
                  <c:v>41.505899999999997</c:v>
                </c:pt>
                <c:pt idx="150">
                  <c:v>41.702399999999997</c:v>
                </c:pt>
                <c:pt idx="151">
                  <c:v>41.690899999999999</c:v>
                </c:pt>
                <c:pt idx="152">
                  <c:v>41.564399999999999</c:v>
                </c:pt>
                <c:pt idx="153">
                  <c:v>41.185600000000001</c:v>
                </c:pt>
                <c:pt idx="154">
                  <c:v>41.168999999999997</c:v>
                </c:pt>
                <c:pt idx="155">
                  <c:v>41.079000000000001</c:v>
                </c:pt>
                <c:pt idx="156">
                  <c:v>41.185299999999998</c:v>
                </c:pt>
                <c:pt idx="157">
                  <c:v>40.959200000000003</c:v>
                </c:pt>
                <c:pt idx="158">
                  <c:v>41.1282</c:v>
                </c:pt>
                <c:pt idx="159">
                  <c:v>41.113999999999997</c:v>
                </c:pt>
                <c:pt idx="160">
                  <c:v>40.6785</c:v>
                </c:pt>
                <c:pt idx="161">
                  <c:v>40.516500000000001</c:v>
                </c:pt>
                <c:pt idx="162">
                  <c:v>40.603299999999997</c:v>
                </c:pt>
                <c:pt idx="163">
                  <c:v>40.953200000000002</c:v>
                </c:pt>
                <c:pt idx="164">
                  <c:v>40.793100000000003</c:v>
                </c:pt>
                <c:pt idx="165">
                  <c:v>40.646500000000003</c:v>
                </c:pt>
                <c:pt idx="166">
                  <c:v>40.657800000000002</c:v>
                </c:pt>
                <c:pt idx="167">
                  <c:v>40.717100000000002</c:v>
                </c:pt>
                <c:pt idx="168">
                  <c:v>40.343000000000004</c:v>
                </c:pt>
                <c:pt idx="169">
                  <c:v>40.314799999999998</c:v>
                </c:pt>
                <c:pt idx="170">
                  <c:v>40.352400000000003</c:v>
                </c:pt>
                <c:pt idx="171">
                  <c:v>40.7425</c:v>
                </c:pt>
                <c:pt idx="172">
                  <c:v>40.702399999999997</c:v>
                </c:pt>
                <c:pt idx="173">
                  <c:v>40.675600000000003</c:v>
                </c:pt>
                <c:pt idx="174">
                  <c:v>40.821100000000001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B7-41E4-8A96-EDA73C67D885}"/>
            </c:ext>
          </c:extLst>
        </c:ser>
        <c:ser>
          <c:idx val="0"/>
          <c:order val="2"/>
          <c:tx>
            <c:v>Stability Lejos</c:v>
          </c:tx>
          <c:spPr>
            <a:ln w="28575">
              <a:solidFill>
                <a:srgbClr val="4472C4"/>
              </a:solidFill>
            </a:ln>
          </c:spPr>
          <c:marker>
            <c:symbol val="none"/>
          </c:marker>
          <c:val>
            <c:numRef>
              <c:f>'Mean Stability Far'!$C$3:$C$177</c:f>
              <c:numCache>
                <c:formatCode>General</c:formatCode>
                <c:ptCount val="175"/>
                <c:pt idx="0">
                  <c:v>5.1072199999999999</c:v>
                </c:pt>
                <c:pt idx="1">
                  <c:v>5.5594200000000003</c:v>
                </c:pt>
                <c:pt idx="2">
                  <c:v>5.5982700000000003</c:v>
                </c:pt>
                <c:pt idx="3">
                  <c:v>5.5815599999999996</c:v>
                </c:pt>
                <c:pt idx="4">
                  <c:v>5.5044500000000003</c:v>
                </c:pt>
                <c:pt idx="5">
                  <c:v>5.5113700000000003</c:v>
                </c:pt>
                <c:pt idx="6">
                  <c:v>5.5139699999999996</c:v>
                </c:pt>
                <c:pt idx="7">
                  <c:v>5.5357000000000003</c:v>
                </c:pt>
                <c:pt idx="8">
                  <c:v>5.5556599999999996</c:v>
                </c:pt>
                <c:pt idx="9">
                  <c:v>5.5622800000000003</c:v>
                </c:pt>
                <c:pt idx="10">
                  <c:v>5.6853199999999999</c:v>
                </c:pt>
                <c:pt idx="11">
                  <c:v>5.6818799999999996</c:v>
                </c:pt>
                <c:pt idx="12">
                  <c:v>5.6559499999999998</c:v>
                </c:pt>
                <c:pt idx="13">
                  <c:v>5.6711900000000002</c:v>
                </c:pt>
                <c:pt idx="14">
                  <c:v>5.5824800000000003</c:v>
                </c:pt>
                <c:pt idx="15">
                  <c:v>5.59938</c:v>
                </c:pt>
                <c:pt idx="16">
                  <c:v>5.6110199999999999</c:v>
                </c:pt>
                <c:pt idx="17">
                  <c:v>5.6001399999999997</c:v>
                </c:pt>
                <c:pt idx="18">
                  <c:v>5.66995</c:v>
                </c:pt>
                <c:pt idx="19">
                  <c:v>5.5776399999999997</c:v>
                </c:pt>
                <c:pt idx="20">
                  <c:v>5.4224800000000002</c:v>
                </c:pt>
                <c:pt idx="21">
                  <c:v>5.3558199999999996</c:v>
                </c:pt>
                <c:pt idx="22">
                  <c:v>5.4955100000000003</c:v>
                </c:pt>
                <c:pt idx="23">
                  <c:v>5.4855900000000002</c:v>
                </c:pt>
                <c:pt idx="24">
                  <c:v>5.61198</c:v>
                </c:pt>
                <c:pt idx="25">
                  <c:v>5.60886</c:v>
                </c:pt>
                <c:pt idx="26">
                  <c:v>5.6869899999999998</c:v>
                </c:pt>
                <c:pt idx="27">
                  <c:v>5.6693899999999999</c:v>
                </c:pt>
                <c:pt idx="28">
                  <c:v>5.6001899999999996</c:v>
                </c:pt>
                <c:pt idx="29">
                  <c:v>5.7033899999999997</c:v>
                </c:pt>
                <c:pt idx="30">
                  <c:v>5.7797400000000003</c:v>
                </c:pt>
                <c:pt idx="31">
                  <c:v>5.80504</c:v>
                </c:pt>
                <c:pt idx="32">
                  <c:v>5.6562599999999996</c:v>
                </c:pt>
                <c:pt idx="33">
                  <c:v>5.6389800000000001</c:v>
                </c:pt>
                <c:pt idx="34">
                  <c:v>5.7266899999999996</c:v>
                </c:pt>
                <c:pt idx="35">
                  <c:v>5.7047400000000001</c:v>
                </c:pt>
                <c:pt idx="36">
                  <c:v>5.6164800000000001</c:v>
                </c:pt>
                <c:pt idx="37">
                  <c:v>5.6415300000000004</c:v>
                </c:pt>
                <c:pt idx="38">
                  <c:v>5.59917</c:v>
                </c:pt>
                <c:pt idx="39">
                  <c:v>5.5603800000000003</c:v>
                </c:pt>
                <c:pt idx="40">
                  <c:v>5.5250300000000001</c:v>
                </c:pt>
                <c:pt idx="41">
                  <c:v>5.5093100000000002</c:v>
                </c:pt>
                <c:pt idx="42">
                  <c:v>5.51478</c:v>
                </c:pt>
                <c:pt idx="43">
                  <c:v>5.5425800000000001</c:v>
                </c:pt>
                <c:pt idx="44">
                  <c:v>5.4716699999999996</c:v>
                </c:pt>
                <c:pt idx="45">
                  <c:v>5.4438500000000003</c:v>
                </c:pt>
                <c:pt idx="46">
                  <c:v>5.5082300000000002</c:v>
                </c:pt>
                <c:pt idx="47">
                  <c:v>5.4533399999999999</c:v>
                </c:pt>
                <c:pt idx="48">
                  <c:v>5.4920200000000001</c:v>
                </c:pt>
                <c:pt idx="49">
                  <c:v>5.4500700000000002</c:v>
                </c:pt>
                <c:pt idx="50">
                  <c:v>5.5620200000000004</c:v>
                </c:pt>
                <c:pt idx="51">
                  <c:v>5.5726699999999996</c:v>
                </c:pt>
                <c:pt idx="52">
                  <c:v>5.6706700000000003</c:v>
                </c:pt>
                <c:pt idx="53">
                  <c:v>5.6559100000000004</c:v>
                </c:pt>
                <c:pt idx="54">
                  <c:v>5.6296900000000001</c:v>
                </c:pt>
                <c:pt idx="55">
                  <c:v>5.6462399999999997</c:v>
                </c:pt>
                <c:pt idx="56">
                  <c:v>5.6000500000000004</c:v>
                </c:pt>
                <c:pt idx="57">
                  <c:v>5.57193</c:v>
                </c:pt>
                <c:pt idx="58">
                  <c:v>5.4811800000000002</c:v>
                </c:pt>
                <c:pt idx="59">
                  <c:v>5.5256999999999996</c:v>
                </c:pt>
                <c:pt idx="60">
                  <c:v>5.46251</c:v>
                </c:pt>
                <c:pt idx="61">
                  <c:v>5.4713700000000003</c:v>
                </c:pt>
                <c:pt idx="62">
                  <c:v>5.4495199999999997</c:v>
                </c:pt>
                <c:pt idx="63">
                  <c:v>5.4176799999999998</c:v>
                </c:pt>
                <c:pt idx="64">
                  <c:v>5.3862899999999998</c:v>
                </c:pt>
                <c:pt idx="65">
                  <c:v>5.4120699999999999</c:v>
                </c:pt>
                <c:pt idx="66">
                  <c:v>5.4181299999999997</c:v>
                </c:pt>
                <c:pt idx="67">
                  <c:v>5.6055599999999997</c:v>
                </c:pt>
                <c:pt idx="68">
                  <c:v>5.6888699999999996</c:v>
                </c:pt>
                <c:pt idx="69">
                  <c:v>5.7032100000000003</c:v>
                </c:pt>
                <c:pt idx="70">
                  <c:v>5.62765</c:v>
                </c:pt>
                <c:pt idx="71">
                  <c:v>5.62235</c:v>
                </c:pt>
                <c:pt idx="72">
                  <c:v>5.5608599999999999</c:v>
                </c:pt>
                <c:pt idx="73">
                  <c:v>5.58779</c:v>
                </c:pt>
                <c:pt idx="74">
                  <c:v>5.5273399999999997</c:v>
                </c:pt>
                <c:pt idx="75">
                  <c:v>5.5279100000000003</c:v>
                </c:pt>
                <c:pt idx="76">
                  <c:v>5.5367100000000002</c:v>
                </c:pt>
                <c:pt idx="77">
                  <c:v>5.39663</c:v>
                </c:pt>
                <c:pt idx="78">
                  <c:v>5.4068399999999999</c:v>
                </c:pt>
                <c:pt idx="79">
                  <c:v>5.3858800000000002</c:v>
                </c:pt>
                <c:pt idx="80">
                  <c:v>5.5439100000000003</c:v>
                </c:pt>
                <c:pt idx="81">
                  <c:v>5.5598000000000001</c:v>
                </c:pt>
                <c:pt idx="82">
                  <c:v>5.5780200000000004</c:v>
                </c:pt>
                <c:pt idx="83">
                  <c:v>5.6024500000000002</c:v>
                </c:pt>
                <c:pt idx="84">
                  <c:v>5.6742400000000002</c:v>
                </c:pt>
                <c:pt idx="85">
                  <c:v>5.6326799999999997</c:v>
                </c:pt>
                <c:pt idx="86">
                  <c:v>5.6543999999999999</c:v>
                </c:pt>
                <c:pt idx="87">
                  <c:v>5.7112400000000001</c:v>
                </c:pt>
                <c:pt idx="88">
                  <c:v>5.6282899999999998</c:v>
                </c:pt>
                <c:pt idx="89">
                  <c:v>5.62242</c:v>
                </c:pt>
                <c:pt idx="90">
                  <c:v>5.54704</c:v>
                </c:pt>
                <c:pt idx="91">
                  <c:v>5.5370400000000002</c:v>
                </c:pt>
                <c:pt idx="92">
                  <c:v>5.5798800000000002</c:v>
                </c:pt>
                <c:pt idx="93">
                  <c:v>5.5644</c:v>
                </c:pt>
                <c:pt idx="94">
                  <c:v>5.5882800000000001</c:v>
                </c:pt>
                <c:pt idx="95">
                  <c:v>5.6239499999999998</c:v>
                </c:pt>
                <c:pt idx="96">
                  <c:v>5.5967599999999997</c:v>
                </c:pt>
                <c:pt idx="97">
                  <c:v>5.58195</c:v>
                </c:pt>
                <c:pt idx="98">
                  <c:v>5.6539000000000001</c:v>
                </c:pt>
                <c:pt idx="99">
                  <c:v>5.6262699999999999</c:v>
                </c:pt>
                <c:pt idx="100">
                  <c:v>5.5855600000000001</c:v>
                </c:pt>
                <c:pt idx="101">
                  <c:v>5.5746099999999998</c:v>
                </c:pt>
                <c:pt idx="102">
                  <c:v>5.51938</c:v>
                </c:pt>
                <c:pt idx="103">
                  <c:v>5.4487399999999999</c:v>
                </c:pt>
                <c:pt idx="104">
                  <c:v>5.4598899999999997</c:v>
                </c:pt>
                <c:pt idx="105">
                  <c:v>5.4148800000000001</c:v>
                </c:pt>
                <c:pt idx="106">
                  <c:v>5.3938899999999999</c:v>
                </c:pt>
                <c:pt idx="107">
                  <c:v>5.3876099999999996</c:v>
                </c:pt>
                <c:pt idx="108">
                  <c:v>5.3591899999999999</c:v>
                </c:pt>
                <c:pt idx="109">
                  <c:v>5.4290599999999998</c:v>
                </c:pt>
                <c:pt idx="110">
                  <c:v>5.4302799999999998</c:v>
                </c:pt>
                <c:pt idx="111">
                  <c:v>5.4875600000000002</c:v>
                </c:pt>
                <c:pt idx="112">
                  <c:v>5.5012999999999996</c:v>
                </c:pt>
                <c:pt idx="113">
                  <c:v>5.5655599999999996</c:v>
                </c:pt>
                <c:pt idx="114">
                  <c:v>5.5291300000000003</c:v>
                </c:pt>
                <c:pt idx="115">
                  <c:v>5.6150399999999996</c:v>
                </c:pt>
                <c:pt idx="116">
                  <c:v>5.5832899999999999</c:v>
                </c:pt>
                <c:pt idx="117">
                  <c:v>5.5849000000000002</c:v>
                </c:pt>
                <c:pt idx="118">
                  <c:v>5.5928899999999997</c:v>
                </c:pt>
                <c:pt idx="119">
                  <c:v>5.5895900000000003</c:v>
                </c:pt>
                <c:pt idx="120">
                  <c:v>5.6182699999999999</c:v>
                </c:pt>
                <c:pt idx="121">
                  <c:v>5.5461799999999997</c:v>
                </c:pt>
                <c:pt idx="122">
                  <c:v>5.4994800000000001</c:v>
                </c:pt>
                <c:pt idx="123">
                  <c:v>5.4619999999999997</c:v>
                </c:pt>
                <c:pt idx="124">
                  <c:v>5.4896700000000003</c:v>
                </c:pt>
                <c:pt idx="125">
                  <c:v>5.4674899999999997</c:v>
                </c:pt>
                <c:pt idx="126">
                  <c:v>5.4142700000000001</c:v>
                </c:pt>
                <c:pt idx="127">
                  <c:v>5.3678600000000003</c:v>
                </c:pt>
                <c:pt idx="128">
                  <c:v>5.3569599999999999</c:v>
                </c:pt>
                <c:pt idx="129">
                  <c:v>5.3214899999999998</c:v>
                </c:pt>
                <c:pt idx="130">
                  <c:v>5.3432500000000003</c:v>
                </c:pt>
                <c:pt idx="131">
                  <c:v>5.4011899999999997</c:v>
                </c:pt>
                <c:pt idx="132">
                  <c:v>5.4100200000000003</c:v>
                </c:pt>
                <c:pt idx="133">
                  <c:v>5.4655800000000001</c:v>
                </c:pt>
                <c:pt idx="134">
                  <c:v>5.4664700000000002</c:v>
                </c:pt>
                <c:pt idx="135">
                  <c:v>5.5270900000000003</c:v>
                </c:pt>
                <c:pt idx="136">
                  <c:v>5.6783299999999999</c:v>
                </c:pt>
                <c:pt idx="137">
                  <c:v>5.7117100000000001</c:v>
                </c:pt>
                <c:pt idx="138">
                  <c:v>5.7225999999999999</c:v>
                </c:pt>
                <c:pt idx="139">
                  <c:v>5.6326099999999997</c:v>
                </c:pt>
                <c:pt idx="140">
                  <c:v>5.5574300000000001</c:v>
                </c:pt>
                <c:pt idx="141">
                  <c:v>5.5364100000000001</c:v>
                </c:pt>
                <c:pt idx="142">
                  <c:v>5.5346000000000002</c:v>
                </c:pt>
                <c:pt idx="143">
                  <c:v>5.5344699999999998</c:v>
                </c:pt>
                <c:pt idx="144">
                  <c:v>5.5419299999999998</c:v>
                </c:pt>
                <c:pt idx="145">
                  <c:v>5.3937099999999996</c:v>
                </c:pt>
                <c:pt idx="146">
                  <c:v>5.3072999999999997</c:v>
                </c:pt>
                <c:pt idx="147">
                  <c:v>5.3045900000000001</c:v>
                </c:pt>
                <c:pt idx="148">
                  <c:v>5.3138399999999999</c:v>
                </c:pt>
                <c:pt idx="149">
                  <c:v>5.4456100000000003</c:v>
                </c:pt>
                <c:pt idx="150">
                  <c:v>5.4891100000000002</c:v>
                </c:pt>
                <c:pt idx="151">
                  <c:v>5.5057999999999998</c:v>
                </c:pt>
                <c:pt idx="152">
                  <c:v>5.5351400000000002</c:v>
                </c:pt>
                <c:pt idx="153">
                  <c:v>5.5203600000000002</c:v>
                </c:pt>
                <c:pt idx="154">
                  <c:v>5.4264599999999996</c:v>
                </c:pt>
                <c:pt idx="155">
                  <c:v>5.60494</c:v>
                </c:pt>
                <c:pt idx="156">
                  <c:v>5.6585700000000001</c:v>
                </c:pt>
                <c:pt idx="157">
                  <c:v>5.6845600000000003</c:v>
                </c:pt>
                <c:pt idx="158">
                  <c:v>5.6869199999999998</c:v>
                </c:pt>
                <c:pt idx="159">
                  <c:v>5.6782399999999997</c:v>
                </c:pt>
                <c:pt idx="160">
                  <c:v>5.6786399999999997</c:v>
                </c:pt>
                <c:pt idx="161">
                  <c:v>5.6508000000000003</c:v>
                </c:pt>
                <c:pt idx="162">
                  <c:v>5.6223299999999998</c:v>
                </c:pt>
                <c:pt idx="163">
                  <c:v>5.72037</c:v>
                </c:pt>
                <c:pt idx="164">
                  <c:v>5.78965</c:v>
                </c:pt>
                <c:pt idx="165">
                  <c:v>5.6843399999999997</c:v>
                </c:pt>
                <c:pt idx="166">
                  <c:v>5.6609400000000001</c:v>
                </c:pt>
                <c:pt idx="167">
                  <c:v>5.5889600000000002</c:v>
                </c:pt>
                <c:pt idx="168">
                  <c:v>5.5942600000000002</c:v>
                </c:pt>
                <c:pt idx="169">
                  <c:v>5.5951899999999997</c:v>
                </c:pt>
                <c:pt idx="170">
                  <c:v>5.5204700000000004</c:v>
                </c:pt>
                <c:pt idx="171">
                  <c:v>5.5237999999999996</c:v>
                </c:pt>
                <c:pt idx="172">
                  <c:v>5.5456000000000003</c:v>
                </c:pt>
                <c:pt idx="173">
                  <c:v>5.4556800000000001</c:v>
                </c:pt>
                <c:pt idx="174">
                  <c:v>5.4845600000000001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B7-41E4-8A96-EDA73C67D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246016"/>
        <c:axId val="252660448"/>
      </c:lineChart>
      <c:catAx>
        <c:axId val="250246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Frame</a:t>
                </a:r>
                <a:r>
                  <a:rPr lang="en-US" baseline="0" dirty="0"/>
                  <a:t> number</a:t>
                </a:r>
                <a:endParaRPr lang="en-US" dirty="0"/>
              </a:p>
            </c:rich>
          </c:tx>
          <c:overlay val="0"/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2660448"/>
        <c:crosses val="autoZero"/>
        <c:auto val="1"/>
        <c:lblAlgn val="ctr"/>
        <c:lblOffset val="100"/>
        <c:noMultiLvlLbl val="0"/>
      </c:catAx>
      <c:valAx>
        <c:axId val="25266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Disparity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024601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E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s-ES" b="0" dirty="0"/>
              <a:t>ROI x4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Stability Cerca</c:v>
          </c:tx>
          <c:spPr>
            <a:ln>
              <a:solidFill>
                <a:srgbClr val="A4A4A4"/>
              </a:solidFill>
            </a:ln>
          </c:spPr>
          <c:marker>
            <c:symbol val="none"/>
          </c:marker>
          <c:val>
            <c:numRef>
              <c:f>'Out Cerca'!$F$4:$F$178</c:f>
              <c:numCache>
                <c:formatCode>General</c:formatCode>
                <c:ptCount val="175"/>
                <c:pt idx="0">
                  <c:v>1.21296</c:v>
                </c:pt>
                <c:pt idx="1">
                  <c:v>1.2276400000000001</c:v>
                </c:pt>
                <c:pt idx="2">
                  <c:v>1.22482</c:v>
                </c:pt>
                <c:pt idx="3">
                  <c:v>1.22567</c:v>
                </c:pt>
                <c:pt idx="4">
                  <c:v>1.22794</c:v>
                </c:pt>
                <c:pt idx="5">
                  <c:v>1.22454</c:v>
                </c:pt>
                <c:pt idx="6">
                  <c:v>1.22</c:v>
                </c:pt>
                <c:pt idx="7">
                  <c:v>1.2206999999999999</c:v>
                </c:pt>
                <c:pt idx="8">
                  <c:v>1.21946</c:v>
                </c:pt>
                <c:pt idx="9">
                  <c:v>1.2214400000000001</c:v>
                </c:pt>
                <c:pt idx="10">
                  <c:v>1.2228699999999999</c:v>
                </c:pt>
                <c:pt idx="11">
                  <c:v>1.22116</c:v>
                </c:pt>
                <c:pt idx="12">
                  <c:v>1.2158100000000001</c:v>
                </c:pt>
                <c:pt idx="13">
                  <c:v>1.2133100000000001</c:v>
                </c:pt>
                <c:pt idx="14">
                  <c:v>1.2094199999999999</c:v>
                </c:pt>
                <c:pt idx="15">
                  <c:v>1.2115</c:v>
                </c:pt>
                <c:pt idx="16">
                  <c:v>1.2175400000000001</c:v>
                </c:pt>
                <c:pt idx="17">
                  <c:v>1.2170300000000001</c:v>
                </c:pt>
                <c:pt idx="18">
                  <c:v>1.22041</c:v>
                </c:pt>
                <c:pt idx="19">
                  <c:v>1.22282</c:v>
                </c:pt>
                <c:pt idx="20">
                  <c:v>1.2289699999999999</c:v>
                </c:pt>
                <c:pt idx="21">
                  <c:v>1.23224</c:v>
                </c:pt>
                <c:pt idx="22">
                  <c:v>1.23882</c:v>
                </c:pt>
                <c:pt idx="23">
                  <c:v>1.24535</c:v>
                </c:pt>
                <c:pt idx="24">
                  <c:v>1.24953</c:v>
                </c:pt>
                <c:pt idx="25">
                  <c:v>1.2500500000000001</c:v>
                </c:pt>
                <c:pt idx="26">
                  <c:v>1.24976</c:v>
                </c:pt>
                <c:pt idx="27">
                  <c:v>1.25057</c:v>
                </c:pt>
                <c:pt idx="28">
                  <c:v>1.2496799999999999</c:v>
                </c:pt>
                <c:pt idx="29">
                  <c:v>1.2485200000000001</c:v>
                </c:pt>
                <c:pt idx="30">
                  <c:v>1.2445200000000001</c:v>
                </c:pt>
                <c:pt idx="31">
                  <c:v>1.2425999999999999</c:v>
                </c:pt>
                <c:pt idx="32">
                  <c:v>1.24352</c:v>
                </c:pt>
                <c:pt idx="33">
                  <c:v>1.2418100000000001</c:v>
                </c:pt>
                <c:pt idx="34">
                  <c:v>1.23967</c:v>
                </c:pt>
                <c:pt idx="35">
                  <c:v>1.24265</c:v>
                </c:pt>
                <c:pt idx="36">
                  <c:v>1.2449600000000001</c:v>
                </c:pt>
                <c:pt idx="37">
                  <c:v>1.2449300000000001</c:v>
                </c:pt>
                <c:pt idx="38">
                  <c:v>1.24498</c:v>
                </c:pt>
                <c:pt idx="39">
                  <c:v>1.2445200000000001</c:v>
                </c:pt>
                <c:pt idx="40">
                  <c:v>1.24295</c:v>
                </c:pt>
                <c:pt idx="41">
                  <c:v>1.24271</c:v>
                </c:pt>
                <c:pt idx="42">
                  <c:v>1.24247</c:v>
                </c:pt>
                <c:pt idx="43">
                  <c:v>1.24373</c:v>
                </c:pt>
                <c:pt idx="44">
                  <c:v>1.24217</c:v>
                </c:pt>
                <c:pt idx="45">
                  <c:v>1.2369300000000001</c:v>
                </c:pt>
                <c:pt idx="46">
                  <c:v>1.23291</c:v>
                </c:pt>
                <c:pt idx="47">
                  <c:v>1.2319</c:v>
                </c:pt>
                <c:pt idx="48">
                  <c:v>1.2334099999999999</c:v>
                </c:pt>
                <c:pt idx="49">
                  <c:v>1.23285</c:v>
                </c:pt>
                <c:pt idx="50">
                  <c:v>1.2341</c:v>
                </c:pt>
                <c:pt idx="51">
                  <c:v>1.2349300000000001</c:v>
                </c:pt>
                <c:pt idx="52">
                  <c:v>1.23359</c:v>
                </c:pt>
                <c:pt idx="53">
                  <c:v>1.2292700000000001</c:v>
                </c:pt>
                <c:pt idx="54">
                  <c:v>1.22689</c:v>
                </c:pt>
                <c:pt idx="55">
                  <c:v>1.2301299999999999</c:v>
                </c:pt>
                <c:pt idx="56">
                  <c:v>1.22976</c:v>
                </c:pt>
                <c:pt idx="57">
                  <c:v>1.2297899999999999</c:v>
                </c:pt>
                <c:pt idx="58">
                  <c:v>1.2343200000000001</c:v>
                </c:pt>
                <c:pt idx="59">
                  <c:v>1.2356400000000001</c:v>
                </c:pt>
                <c:pt idx="60">
                  <c:v>1.2360599999999999</c:v>
                </c:pt>
                <c:pt idx="61">
                  <c:v>1.23475</c:v>
                </c:pt>
                <c:pt idx="62">
                  <c:v>1.2375799999999999</c:v>
                </c:pt>
                <c:pt idx="63">
                  <c:v>1.2372700000000001</c:v>
                </c:pt>
                <c:pt idx="64">
                  <c:v>1.2438800000000001</c:v>
                </c:pt>
                <c:pt idx="65">
                  <c:v>1.2446200000000001</c:v>
                </c:pt>
                <c:pt idx="66">
                  <c:v>1.2468900000000001</c:v>
                </c:pt>
                <c:pt idx="67">
                  <c:v>1.2513099999999999</c:v>
                </c:pt>
                <c:pt idx="68">
                  <c:v>1.24563</c:v>
                </c:pt>
                <c:pt idx="69">
                  <c:v>7.8162099999999999</c:v>
                </c:pt>
                <c:pt idx="70">
                  <c:v>7.8146000000000004</c:v>
                </c:pt>
                <c:pt idx="71">
                  <c:v>7.8125400000000003</c:v>
                </c:pt>
                <c:pt idx="72">
                  <c:v>7.8071599999999997</c:v>
                </c:pt>
                <c:pt idx="73">
                  <c:v>7.8089700000000004</c:v>
                </c:pt>
                <c:pt idx="74">
                  <c:v>7.8083400000000003</c:v>
                </c:pt>
                <c:pt idx="75">
                  <c:v>7.8055300000000001</c:v>
                </c:pt>
                <c:pt idx="76">
                  <c:v>7.8029599999999997</c:v>
                </c:pt>
                <c:pt idx="77">
                  <c:v>7.7988200000000001</c:v>
                </c:pt>
                <c:pt idx="78">
                  <c:v>7.7966100000000003</c:v>
                </c:pt>
                <c:pt idx="79">
                  <c:v>1.22234</c:v>
                </c:pt>
                <c:pt idx="80">
                  <c:v>1.22018</c:v>
                </c:pt>
                <c:pt idx="81">
                  <c:v>1.22634</c:v>
                </c:pt>
                <c:pt idx="82">
                  <c:v>1.2276100000000001</c:v>
                </c:pt>
                <c:pt idx="83">
                  <c:v>1.2288699999999999</c:v>
                </c:pt>
                <c:pt idx="84">
                  <c:v>1.22593</c:v>
                </c:pt>
                <c:pt idx="85">
                  <c:v>1.2248000000000001</c:v>
                </c:pt>
                <c:pt idx="86">
                  <c:v>1.2253000000000001</c:v>
                </c:pt>
                <c:pt idx="87">
                  <c:v>1.22661</c:v>
                </c:pt>
                <c:pt idx="88">
                  <c:v>7.8037700000000001</c:v>
                </c:pt>
                <c:pt idx="89">
                  <c:v>7.8060200000000002</c:v>
                </c:pt>
                <c:pt idx="90">
                  <c:v>7.8059599999999998</c:v>
                </c:pt>
                <c:pt idx="91">
                  <c:v>7.7998399999999997</c:v>
                </c:pt>
                <c:pt idx="92">
                  <c:v>7.8018200000000002</c:v>
                </c:pt>
                <c:pt idx="93">
                  <c:v>7.7996699999999999</c:v>
                </c:pt>
                <c:pt idx="94">
                  <c:v>7.7996600000000003</c:v>
                </c:pt>
                <c:pt idx="95">
                  <c:v>7.8027100000000003</c:v>
                </c:pt>
                <c:pt idx="96">
                  <c:v>7.8042400000000001</c:v>
                </c:pt>
                <c:pt idx="97">
                  <c:v>7.8023300000000004</c:v>
                </c:pt>
                <c:pt idx="98">
                  <c:v>1.2253799999999999</c:v>
                </c:pt>
                <c:pt idx="99">
                  <c:v>1.22875</c:v>
                </c:pt>
                <c:pt idx="100">
                  <c:v>1.2314400000000001</c:v>
                </c:pt>
                <c:pt idx="101">
                  <c:v>1.2322500000000001</c:v>
                </c:pt>
                <c:pt idx="102">
                  <c:v>1.23661</c:v>
                </c:pt>
                <c:pt idx="103">
                  <c:v>1.2361200000000001</c:v>
                </c:pt>
                <c:pt idx="104">
                  <c:v>1.2391300000000001</c:v>
                </c:pt>
                <c:pt idx="105">
                  <c:v>1.2386900000000001</c:v>
                </c:pt>
                <c:pt idx="106">
                  <c:v>1.23847</c:v>
                </c:pt>
                <c:pt idx="107">
                  <c:v>1.2406200000000001</c:v>
                </c:pt>
                <c:pt idx="108">
                  <c:v>8.2067499999999995</c:v>
                </c:pt>
                <c:pt idx="109">
                  <c:v>8.2028599999999994</c:v>
                </c:pt>
                <c:pt idx="110">
                  <c:v>8.2030799999999999</c:v>
                </c:pt>
                <c:pt idx="111">
                  <c:v>8.2027199999999993</c:v>
                </c:pt>
                <c:pt idx="112">
                  <c:v>8.1992700000000003</c:v>
                </c:pt>
                <c:pt idx="113">
                  <c:v>8.2011299999999991</c:v>
                </c:pt>
                <c:pt idx="114">
                  <c:v>8.2002000000000006</c:v>
                </c:pt>
                <c:pt idx="115">
                  <c:v>8.2005199999999991</c:v>
                </c:pt>
                <c:pt idx="116">
                  <c:v>8.1983899999999998</c:v>
                </c:pt>
                <c:pt idx="117">
                  <c:v>8.1982400000000002</c:v>
                </c:pt>
                <c:pt idx="118">
                  <c:v>1.23394</c:v>
                </c:pt>
                <c:pt idx="119">
                  <c:v>8.1005400000000005</c:v>
                </c:pt>
                <c:pt idx="120">
                  <c:v>8.1016700000000004</c:v>
                </c:pt>
                <c:pt idx="121">
                  <c:v>8.1065299999999993</c:v>
                </c:pt>
                <c:pt idx="122">
                  <c:v>8.1056899999999992</c:v>
                </c:pt>
                <c:pt idx="123">
                  <c:v>14.6235</c:v>
                </c:pt>
                <c:pt idx="124">
                  <c:v>14.625999999999999</c:v>
                </c:pt>
                <c:pt idx="125">
                  <c:v>14.623900000000001</c:v>
                </c:pt>
                <c:pt idx="126">
                  <c:v>14.625</c:v>
                </c:pt>
                <c:pt idx="127">
                  <c:v>14.626300000000001</c:v>
                </c:pt>
                <c:pt idx="128">
                  <c:v>14.626300000000001</c:v>
                </c:pt>
                <c:pt idx="129">
                  <c:v>14.2737</c:v>
                </c:pt>
                <c:pt idx="130">
                  <c:v>20.779</c:v>
                </c:pt>
                <c:pt idx="131">
                  <c:v>20.777200000000001</c:v>
                </c:pt>
                <c:pt idx="132">
                  <c:v>20.776299999999999</c:v>
                </c:pt>
                <c:pt idx="133">
                  <c:v>14.2583</c:v>
                </c:pt>
                <c:pt idx="134">
                  <c:v>14.2576</c:v>
                </c:pt>
                <c:pt idx="135">
                  <c:v>14.2615</c:v>
                </c:pt>
                <c:pt idx="136">
                  <c:v>20.844000000000001</c:v>
                </c:pt>
                <c:pt idx="137">
                  <c:v>20.8428</c:v>
                </c:pt>
                <c:pt idx="138">
                  <c:v>20.841999999999999</c:v>
                </c:pt>
                <c:pt idx="139">
                  <c:v>14.327199999999999</c:v>
                </c:pt>
                <c:pt idx="140">
                  <c:v>7.8169599999999999</c:v>
                </c:pt>
                <c:pt idx="141">
                  <c:v>7.8155099999999997</c:v>
                </c:pt>
                <c:pt idx="142">
                  <c:v>7.8158000000000003</c:v>
                </c:pt>
                <c:pt idx="143">
                  <c:v>7.8166500000000001</c:v>
                </c:pt>
                <c:pt idx="144">
                  <c:v>7.8170900000000003</c:v>
                </c:pt>
                <c:pt idx="145">
                  <c:v>7.8146500000000003</c:v>
                </c:pt>
                <c:pt idx="146">
                  <c:v>1.2316100000000001</c:v>
                </c:pt>
                <c:pt idx="147">
                  <c:v>1.2324900000000001</c:v>
                </c:pt>
                <c:pt idx="148">
                  <c:v>1.2330399999999999</c:v>
                </c:pt>
                <c:pt idx="149">
                  <c:v>1.2352300000000001</c:v>
                </c:pt>
                <c:pt idx="150">
                  <c:v>1.2378499999999999</c:v>
                </c:pt>
                <c:pt idx="151">
                  <c:v>8.0392399999999995</c:v>
                </c:pt>
                <c:pt idx="152">
                  <c:v>14.563800000000001</c:v>
                </c:pt>
                <c:pt idx="153">
                  <c:v>14.5634</c:v>
                </c:pt>
                <c:pt idx="154">
                  <c:v>14.5617</c:v>
                </c:pt>
                <c:pt idx="155">
                  <c:v>14.5623</c:v>
                </c:pt>
                <c:pt idx="156">
                  <c:v>14.565</c:v>
                </c:pt>
                <c:pt idx="157">
                  <c:v>14.562900000000001</c:v>
                </c:pt>
                <c:pt idx="158">
                  <c:v>14.5631</c:v>
                </c:pt>
                <c:pt idx="159">
                  <c:v>14.557499999999999</c:v>
                </c:pt>
                <c:pt idx="160">
                  <c:v>14.5534</c:v>
                </c:pt>
                <c:pt idx="161">
                  <c:v>7.7518700000000003</c:v>
                </c:pt>
                <c:pt idx="162">
                  <c:v>1.2287600000000001</c:v>
                </c:pt>
                <c:pt idx="163">
                  <c:v>1.2314499999999999</c:v>
                </c:pt>
                <c:pt idx="164">
                  <c:v>1.2300199999999999</c:v>
                </c:pt>
                <c:pt idx="165">
                  <c:v>1.2292400000000001</c:v>
                </c:pt>
                <c:pt idx="166">
                  <c:v>1.22699</c:v>
                </c:pt>
                <c:pt idx="167">
                  <c:v>1.2284299999999999</c:v>
                </c:pt>
                <c:pt idx="168">
                  <c:v>1.22801</c:v>
                </c:pt>
                <c:pt idx="169">
                  <c:v>1.23123</c:v>
                </c:pt>
                <c:pt idx="170">
                  <c:v>1.23542</c:v>
                </c:pt>
                <c:pt idx="171">
                  <c:v>1.23187</c:v>
                </c:pt>
                <c:pt idx="172">
                  <c:v>1.22756</c:v>
                </c:pt>
                <c:pt idx="173">
                  <c:v>1.22052</c:v>
                </c:pt>
                <c:pt idx="174">
                  <c:v>1.2214100000000001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B0-49B5-8478-DC62DBDDCD57}"/>
            </c:ext>
          </c:extLst>
        </c:ser>
        <c:ser>
          <c:idx val="2"/>
          <c:order val="1"/>
          <c:tx>
            <c:v>Stability Medium</c:v>
          </c:tx>
          <c:spPr>
            <a:ln>
              <a:solidFill>
                <a:srgbClr val="ED7B2E"/>
              </a:solidFill>
            </a:ln>
          </c:spPr>
          <c:marker>
            <c:symbol val="none"/>
          </c:marker>
          <c:val>
            <c:numRef>
              <c:f>'Out Medium'!$F$4:$F$178</c:f>
              <c:numCache>
                <c:formatCode>General</c:formatCode>
                <c:ptCount val="175"/>
                <c:pt idx="0">
                  <c:v>52.099400000000003</c:v>
                </c:pt>
                <c:pt idx="1">
                  <c:v>52.238999999999997</c:v>
                </c:pt>
                <c:pt idx="2">
                  <c:v>52.218299999999999</c:v>
                </c:pt>
                <c:pt idx="3">
                  <c:v>52.203200000000002</c:v>
                </c:pt>
                <c:pt idx="4">
                  <c:v>52.2042</c:v>
                </c:pt>
                <c:pt idx="5">
                  <c:v>52.208300000000001</c:v>
                </c:pt>
                <c:pt idx="6">
                  <c:v>52.248100000000001</c:v>
                </c:pt>
                <c:pt idx="7">
                  <c:v>52.2316</c:v>
                </c:pt>
                <c:pt idx="8">
                  <c:v>52.307400000000001</c:v>
                </c:pt>
                <c:pt idx="9">
                  <c:v>52.369399999999999</c:v>
                </c:pt>
                <c:pt idx="10">
                  <c:v>52.407600000000002</c:v>
                </c:pt>
                <c:pt idx="11">
                  <c:v>52.449300000000001</c:v>
                </c:pt>
                <c:pt idx="12">
                  <c:v>52.507800000000003</c:v>
                </c:pt>
                <c:pt idx="13">
                  <c:v>52.521799999999999</c:v>
                </c:pt>
                <c:pt idx="14">
                  <c:v>52.537599999999998</c:v>
                </c:pt>
                <c:pt idx="15">
                  <c:v>52.533099999999997</c:v>
                </c:pt>
                <c:pt idx="16">
                  <c:v>52.527299999999997</c:v>
                </c:pt>
                <c:pt idx="17">
                  <c:v>52.564</c:v>
                </c:pt>
                <c:pt idx="18">
                  <c:v>52.531599999999997</c:v>
                </c:pt>
                <c:pt idx="19">
                  <c:v>52.497199999999999</c:v>
                </c:pt>
                <c:pt idx="20">
                  <c:v>52.487299999999998</c:v>
                </c:pt>
                <c:pt idx="21">
                  <c:v>52.406799999999997</c:v>
                </c:pt>
                <c:pt idx="22">
                  <c:v>52.286700000000003</c:v>
                </c:pt>
                <c:pt idx="23">
                  <c:v>52.305700000000002</c:v>
                </c:pt>
                <c:pt idx="24">
                  <c:v>52.310600000000001</c:v>
                </c:pt>
                <c:pt idx="25">
                  <c:v>52.342199999999998</c:v>
                </c:pt>
                <c:pt idx="26">
                  <c:v>52.329700000000003</c:v>
                </c:pt>
                <c:pt idx="27">
                  <c:v>52.326300000000003</c:v>
                </c:pt>
                <c:pt idx="28">
                  <c:v>52.308999999999997</c:v>
                </c:pt>
                <c:pt idx="29">
                  <c:v>52.286499999999997</c:v>
                </c:pt>
                <c:pt idx="30">
                  <c:v>52.278599999999997</c:v>
                </c:pt>
                <c:pt idx="31">
                  <c:v>52.331400000000002</c:v>
                </c:pt>
                <c:pt idx="32">
                  <c:v>52.395200000000003</c:v>
                </c:pt>
                <c:pt idx="33">
                  <c:v>52.402200000000001</c:v>
                </c:pt>
                <c:pt idx="34">
                  <c:v>52.391599999999997</c:v>
                </c:pt>
                <c:pt idx="35">
                  <c:v>52.376800000000003</c:v>
                </c:pt>
                <c:pt idx="36">
                  <c:v>52.335799999999999</c:v>
                </c:pt>
                <c:pt idx="37">
                  <c:v>52.334800000000001</c:v>
                </c:pt>
                <c:pt idx="38">
                  <c:v>52.342399999999998</c:v>
                </c:pt>
                <c:pt idx="39">
                  <c:v>52.447299999999998</c:v>
                </c:pt>
                <c:pt idx="40">
                  <c:v>52.563499999999998</c:v>
                </c:pt>
                <c:pt idx="41">
                  <c:v>52.547899999999998</c:v>
                </c:pt>
                <c:pt idx="42">
                  <c:v>52.597799999999999</c:v>
                </c:pt>
                <c:pt idx="43">
                  <c:v>52.616500000000002</c:v>
                </c:pt>
                <c:pt idx="44">
                  <c:v>52.606699999999996</c:v>
                </c:pt>
                <c:pt idx="45">
                  <c:v>52.634099999999997</c:v>
                </c:pt>
                <c:pt idx="46">
                  <c:v>52.706000000000003</c:v>
                </c:pt>
                <c:pt idx="47">
                  <c:v>52.704999999999998</c:v>
                </c:pt>
                <c:pt idx="48">
                  <c:v>52.700600000000001</c:v>
                </c:pt>
                <c:pt idx="49">
                  <c:v>52.601199999999999</c:v>
                </c:pt>
                <c:pt idx="50">
                  <c:v>52.494900000000001</c:v>
                </c:pt>
                <c:pt idx="51">
                  <c:v>52.509900000000002</c:v>
                </c:pt>
                <c:pt idx="52">
                  <c:v>52.486499999999999</c:v>
                </c:pt>
                <c:pt idx="53">
                  <c:v>52.455199999999998</c:v>
                </c:pt>
                <c:pt idx="54">
                  <c:v>52.4955</c:v>
                </c:pt>
                <c:pt idx="55">
                  <c:v>52.506</c:v>
                </c:pt>
                <c:pt idx="56">
                  <c:v>52.556800000000003</c:v>
                </c:pt>
                <c:pt idx="57">
                  <c:v>52.621699999999997</c:v>
                </c:pt>
                <c:pt idx="58">
                  <c:v>52.6755</c:v>
                </c:pt>
                <c:pt idx="59">
                  <c:v>52.731000000000002</c:v>
                </c:pt>
                <c:pt idx="60">
                  <c:v>52.790700000000001</c:v>
                </c:pt>
                <c:pt idx="61">
                  <c:v>52.7879</c:v>
                </c:pt>
                <c:pt idx="62">
                  <c:v>52.7699</c:v>
                </c:pt>
                <c:pt idx="63">
                  <c:v>52.7453</c:v>
                </c:pt>
                <c:pt idx="64">
                  <c:v>52.7804</c:v>
                </c:pt>
                <c:pt idx="65">
                  <c:v>52.7316</c:v>
                </c:pt>
                <c:pt idx="66">
                  <c:v>52.652500000000003</c:v>
                </c:pt>
                <c:pt idx="67">
                  <c:v>52.569299999999998</c:v>
                </c:pt>
                <c:pt idx="68">
                  <c:v>52.510599999999997</c:v>
                </c:pt>
                <c:pt idx="69">
                  <c:v>52.4512</c:v>
                </c:pt>
                <c:pt idx="70">
                  <c:v>52.377099999999999</c:v>
                </c:pt>
                <c:pt idx="71">
                  <c:v>52.361400000000003</c:v>
                </c:pt>
                <c:pt idx="72">
                  <c:v>52.359299999999998</c:v>
                </c:pt>
                <c:pt idx="73">
                  <c:v>52.371000000000002</c:v>
                </c:pt>
                <c:pt idx="74">
                  <c:v>52.313000000000002</c:v>
                </c:pt>
                <c:pt idx="75">
                  <c:v>52.321800000000003</c:v>
                </c:pt>
                <c:pt idx="76">
                  <c:v>52.387700000000002</c:v>
                </c:pt>
                <c:pt idx="77">
                  <c:v>52.387</c:v>
                </c:pt>
                <c:pt idx="78">
                  <c:v>52.3797</c:v>
                </c:pt>
                <c:pt idx="79">
                  <c:v>52.371000000000002</c:v>
                </c:pt>
                <c:pt idx="80">
                  <c:v>52.365000000000002</c:v>
                </c:pt>
                <c:pt idx="81">
                  <c:v>52.352499999999999</c:v>
                </c:pt>
                <c:pt idx="82">
                  <c:v>52.343400000000003</c:v>
                </c:pt>
                <c:pt idx="83">
                  <c:v>52.409300000000002</c:v>
                </c:pt>
                <c:pt idx="84">
                  <c:v>52.402799999999999</c:v>
                </c:pt>
                <c:pt idx="85">
                  <c:v>52.394599999999997</c:v>
                </c:pt>
                <c:pt idx="86">
                  <c:v>52.321399999999997</c:v>
                </c:pt>
                <c:pt idx="87">
                  <c:v>52.311399999999999</c:v>
                </c:pt>
                <c:pt idx="88">
                  <c:v>52.286900000000003</c:v>
                </c:pt>
                <c:pt idx="89">
                  <c:v>52.281500000000001</c:v>
                </c:pt>
                <c:pt idx="90">
                  <c:v>52.284599999999998</c:v>
                </c:pt>
                <c:pt idx="91">
                  <c:v>52.287300000000002</c:v>
                </c:pt>
                <c:pt idx="92">
                  <c:v>52.316000000000003</c:v>
                </c:pt>
                <c:pt idx="93">
                  <c:v>52.264400000000002</c:v>
                </c:pt>
                <c:pt idx="94">
                  <c:v>52.261200000000002</c:v>
                </c:pt>
                <c:pt idx="95">
                  <c:v>52.259900000000002</c:v>
                </c:pt>
                <c:pt idx="96">
                  <c:v>52.255099999999999</c:v>
                </c:pt>
                <c:pt idx="97">
                  <c:v>52.289000000000001</c:v>
                </c:pt>
                <c:pt idx="98">
                  <c:v>52.272300000000001</c:v>
                </c:pt>
                <c:pt idx="99">
                  <c:v>52.293399999999998</c:v>
                </c:pt>
                <c:pt idx="100">
                  <c:v>52.311100000000003</c:v>
                </c:pt>
                <c:pt idx="101">
                  <c:v>52.352600000000002</c:v>
                </c:pt>
                <c:pt idx="102">
                  <c:v>52.372799999999998</c:v>
                </c:pt>
                <c:pt idx="103">
                  <c:v>52.373199999999997</c:v>
                </c:pt>
                <c:pt idx="104">
                  <c:v>52.329500000000003</c:v>
                </c:pt>
                <c:pt idx="105">
                  <c:v>52.362499999999997</c:v>
                </c:pt>
                <c:pt idx="106">
                  <c:v>52.424399999999999</c:v>
                </c:pt>
                <c:pt idx="107">
                  <c:v>52.393099999999997</c:v>
                </c:pt>
                <c:pt idx="108">
                  <c:v>52.435499999999998</c:v>
                </c:pt>
                <c:pt idx="109">
                  <c:v>52.439900000000002</c:v>
                </c:pt>
                <c:pt idx="110">
                  <c:v>52.446199999999997</c:v>
                </c:pt>
                <c:pt idx="111">
                  <c:v>52.421399999999998</c:v>
                </c:pt>
                <c:pt idx="112">
                  <c:v>52.403500000000001</c:v>
                </c:pt>
                <c:pt idx="113">
                  <c:v>52.402999999999999</c:v>
                </c:pt>
                <c:pt idx="114">
                  <c:v>52.462000000000003</c:v>
                </c:pt>
                <c:pt idx="115">
                  <c:v>52.4557</c:v>
                </c:pt>
                <c:pt idx="116">
                  <c:v>52.438600000000001</c:v>
                </c:pt>
                <c:pt idx="117">
                  <c:v>52.487000000000002</c:v>
                </c:pt>
                <c:pt idx="118">
                  <c:v>52.509599999999999</c:v>
                </c:pt>
                <c:pt idx="119">
                  <c:v>52.508000000000003</c:v>
                </c:pt>
                <c:pt idx="120">
                  <c:v>52.511299999999999</c:v>
                </c:pt>
                <c:pt idx="121">
                  <c:v>52.5259</c:v>
                </c:pt>
                <c:pt idx="122">
                  <c:v>52.504399999999997</c:v>
                </c:pt>
                <c:pt idx="123">
                  <c:v>52.483199999999997</c:v>
                </c:pt>
                <c:pt idx="124">
                  <c:v>52.472999999999999</c:v>
                </c:pt>
                <c:pt idx="125">
                  <c:v>52.443800000000003</c:v>
                </c:pt>
                <c:pt idx="126">
                  <c:v>52.417099999999998</c:v>
                </c:pt>
                <c:pt idx="127">
                  <c:v>52.403799999999997</c:v>
                </c:pt>
                <c:pt idx="128">
                  <c:v>52.407600000000002</c:v>
                </c:pt>
                <c:pt idx="129">
                  <c:v>52.379800000000003</c:v>
                </c:pt>
                <c:pt idx="130">
                  <c:v>52.378799999999998</c:v>
                </c:pt>
                <c:pt idx="131">
                  <c:v>52.389299999999999</c:v>
                </c:pt>
                <c:pt idx="132">
                  <c:v>52.404499999999999</c:v>
                </c:pt>
                <c:pt idx="133">
                  <c:v>52.420099999999998</c:v>
                </c:pt>
                <c:pt idx="134">
                  <c:v>52.394399999999997</c:v>
                </c:pt>
                <c:pt idx="135">
                  <c:v>52.422400000000003</c:v>
                </c:pt>
                <c:pt idx="136">
                  <c:v>52.423400000000001</c:v>
                </c:pt>
                <c:pt idx="137">
                  <c:v>52.450299999999999</c:v>
                </c:pt>
                <c:pt idx="138">
                  <c:v>52.399299999999997</c:v>
                </c:pt>
                <c:pt idx="139">
                  <c:v>52.395400000000002</c:v>
                </c:pt>
                <c:pt idx="140">
                  <c:v>52.43</c:v>
                </c:pt>
                <c:pt idx="141">
                  <c:v>52.418599999999998</c:v>
                </c:pt>
                <c:pt idx="142">
                  <c:v>52.435600000000001</c:v>
                </c:pt>
                <c:pt idx="143">
                  <c:v>52.458100000000002</c:v>
                </c:pt>
                <c:pt idx="144">
                  <c:v>52.6096</c:v>
                </c:pt>
                <c:pt idx="145">
                  <c:v>52.622799999999998</c:v>
                </c:pt>
                <c:pt idx="146">
                  <c:v>52.6008</c:v>
                </c:pt>
                <c:pt idx="147">
                  <c:v>52.507399999999997</c:v>
                </c:pt>
                <c:pt idx="148">
                  <c:v>52.543399999999998</c:v>
                </c:pt>
                <c:pt idx="149">
                  <c:v>52.597299999999997</c:v>
                </c:pt>
                <c:pt idx="150">
                  <c:v>52.570300000000003</c:v>
                </c:pt>
                <c:pt idx="151">
                  <c:v>52.577399999999997</c:v>
                </c:pt>
                <c:pt idx="152">
                  <c:v>52.590600000000002</c:v>
                </c:pt>
                <c:pt idx="153">
                  <c:v>52.6203</c:v>
                </c:pt>
                <c:pt idx="154">
                  <c:v>52.485500000000002</c:v>
                </c:pt>
                <c:pt idx="155">
                  <c:v>52.441899999999997</c:v>
                </c:pt>
                <c:pt idx="156">
                  <c:v>52.4206</c:v>
                </c:pt>
                <c:pt idx="157">
                  <c:v>55.634700000000002</c:v>
                </c:pt>
                <c:pt idx="158">
                  <c:v>55.646700000000003</c:v>
                </c:pt>
                <c:pt idx="159">
                  <c:v>55.631300000000003</c:v>
                </c:pt>
                <c:pt idx="160">
                  <c:v>55.546799999999998</c:v>
                </c:pt>
                <c:pt idx="161">
                  <c:v>55.542000000000002</c:v>
                </c:pt>
                <c:pt idx="162">
                  <c:v>55.6312</c:v>
                </c:pt>
                <c:pt idx="163">
                  <c:v>55.517000000000003</c:v>
                </c:pt>
                <c:pt idx="164">
                  <c:v>55.451999999999998</c:v>
                </c:pt>
                <c:pt idx="165">
                  <c:v>55.408299999999997</c:v>
                </c:pt>
                <c:pt idx="166">
                  <c:v>55.389299999999999</c:v>
                </c:pt>
                <c:pt idx="167">
                  <c:v>52.198799999999999</c:v>
                </c:pt>
                <c:pt idx="168">
                  <c:v>52.138100000000001</c:v>
                </c:pt>
                <c:pt idx="169">
                  <c:v>52.1663</c:v>
                </c:pt>
                <c:pt idx="170">
                  <c:v>52.222799999999999</c:v>
                </c:pt>
                <c:pt idx="171">
                  <c:v>52.144399999999997</c:v>
                </c:pt>
                <c:pt idx="172">
                  <c:v>52.145099999999999</c:v>
                </c:pt>
                <c:pt idx="173">
                  <c:v>52.2712</c:v>
                </c:pt>
                <c:pt idx="174">
                  <c:v>52.328400000000002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B0-49B5-8478-DC62DBDDCD57}"/>
            </c:ext>
          </c:extLst>
        </c:ser>
        <c:ser>
          <c:idx val="0"/>
          <c:order val="2"/>
          <c:tx>
            <c:v>Stability Lejos</c:v>
          </c:tx>
          <c:spPr>
            <a:ln>
              <a:solidFill>
                <a:srgbClr val="4170C3"/>
              </a:solidFill>
            </a:ln>
          </c:spPr>
          <c:marker>
            <c:symbol val="none"/>
          </c:marker>
          <c:val>
            <c:numRef>
              <c:f>'Out Far'!$F$4:$F$178</c:f>
              <c:numCache>
                <c:formatCode>General</c:formatCode>
                <c:ptCount val="175"/>
                <c:pt idx="0">
                  <c:v>1.5288900000000001</c:v>
                </c:pt>
                <c:pt idx="1">
                  <c:v>1.51633</c:v>
                </c:pt>
                <c:pt idx="2">
                  <c:v>1.5184</c:v>
                </c:pt>
                <c:pt idx="3">
                  <c:v>1.51956</c:v>
                </c:pt>
                <c:pt idx="4">
                  <c:v>1.52234</c:v>
                </c:pt>
                <c:pt idx="5">
                  <c:v>1.5221199999999999</c:v>
                </c:pt>
                <c:pt idx="6">
                  <c:v>1.5236700000000001</c:v>
                </c:pt>
                <c:pt idx="7">
                  <c:v>1.52322</c:v>
                </c:pt>
                <c:pt idx="8">
                  <c:v>1.5229200000000001</c:v>
                </c:pt>
                <c:pt idx="9">
                  <c:v>1.52447</c:v>
                </c:pt>
                <c:pt idx="10">
                  <c:v>1.52349</c:v>
                </c:pt>
                <c:pt idx="11">
                  <c:v>1.5270900000000001</c:v>
                </c:pt>
                <c:pt idx="12">
                  <c:v>1.5279400000000001</c:v>
                </c:pt>
                <c:pt idx="13">
                  <c:v>1.5313099999999999</c:v>
                </c:pt>
                <c:pt idx="14">
                  <c:v>1.53095</c:v>
                </c:pt>
                <c:pt idx="15">
                  <c:v>1.5325899999999999</c:v>
                </c:pt>
                <c:pt idx="16">
                  <c:v>1.53329</c:v>
                </c:pt>
                <c:pt idx="17">
                  <c:v>1.5338400000000001</c:v>
                </c:pt>
                <c:pt idx="18">
                  <c:v>1.5364500000000001</c:v>
                </c:pt>
                <c:pt idx="19">
                  <c:v>1.53775</c:v>
                </c:pt>
                <c:pt idx="20">
                  <c:v>1.5392300000000001</c:v>
                </c:pt>
                <c:pt idx="21">
                  <c:v>1.5377700000000001</c:v>
                </c:pt>
                <c:pt idx="22">
                  <c:v>1.53759</c:v>
                </c:pt>
                <c:pt idx="23">
                  <c:v>1.5343100000000001</c:v>
                </c:pt>
                <c:pt idx="24">
                  <c:v>1.53372</c:v>
                </c:pt>
                <c:pt idx="25">
                  <c:v>1.5314300000000001</c:v>
                </c:pt>
                <c:pt idx="26">
                  <c:v>1.5301800000000001</c:v>
                </c:pt>
                <c:pt idx="27">
                  <c:v>1.53165</c:v>
                </c:pt>
                <c:pt idx="28">
                  <c:v>1.5321100000000001</c:v>
                </c:pt>
                <c:pt idx="29">
                  <c:v>1.5321899999999999</c:v>
                </c:pt>
                <c:pt idx="30">
                  <c:v>1.5334000000000001</c:v>
                </c:pt>
                <c:pt idx="31">
                  <c:v>1.53471</c:v>
                </c:pt>
                <c:pt idx="32">
                  <c:v>1.5351999999999999</c:v>
                </c:pt>
                <c:pt idx="33">
                  <c:v>1.53708</c:v>
                </c:pt>
                <c:pt idx="34">
                  <c:v>1.5367</c:v>
                </c:pt>
                <c:pt idx="35">
                  <c:v>1.5383</c:v>
                </c:pt>
                <c:pt idx="36">
                  <c:v>1.54061</c:v>
                </c:pt>
                <c:pt idx="37">
                  <c:v>1.5376300000000001</c:v>
                </c:pt>
                <c:pt idx="38">
                  <c:v>1.53739</c:v>
                </c:pt>
                <c:pt idx="39">
                  <c:v>1.5355000000000001</c:v>
                </c:pt>
                <c:pt idx="40">
                  <c:v>1.5342100000000001</c:v>
                </c:pt>
                <c:pt idx="41">
                  <c:v>1.5359499999999999</c:v>
                </c:pt>
                <c:pt idx="42">
                  <c:v>1.5362100000000001</c:v>
                </c:pt>
                <c:pt idx="43">
                  <c:v>1.5351399999999999</c:v>
                </c:pt>
                <c:pt idx="44">
                  <c:v>1.53687</c:v>
                </c:pt>
                <c:pt idx="45">
                  <c:v>1.5387599999999999</c:v>
                </c:pt>
                <c:pt idx="46">
                  <c:v>1.5363100000000001</c:v>
                </c:pt>
                <c:pt idx="47">
                  <c:v>1.5417400000000001</c:v>
                </c:pt>
                <c:pt idx="48">
                  <c:v>1.5402499999999999</c:v>
                </c:pt>
                <c:pt idx="49">
                  <c:v>1.5404100000000001</c:v>
                </c:pt>
                <c:pt idx="50">
                  <c:v>1.54491</c:v>
                </c:pt>
                <c:pt idx="51">
                  <c:v>1.5414000000000001</c:v>
                </c:pt>
                <c:pt idx="52">
                  <c:v>1.54</c:v>
                </c:pt>
                <c:pt idx="53">
                  <c:v>1.5405199999999999</c:v>
                </c:pt>
                <c:pt idx="54">
                  <c:v>1.5387900000000001</c:v>
                </c:pt>
                <c:pt idx="55">
                  <c:v>1.53539</c:v>
                </c:pt>
                <c:pt idx="56">
                  <c:v>1.5360400000000001</c:v>
                </c:pt>
                <c:pt idx="57">
                  <c:v>1.5341800000000001</c:v>
                </c:pt>
                <c:pt idx="58">
                  <c:v>1.5351900000000001</c:v>
                </c:pt>
                <c:pt idx="59">
                  <c:v>1.5348200000000001</c:v>
                </c:pt>
                <c:pt idx="60">
                  <c:v>1.5300100000000001</c:v>
                </c:pt>
                <c:pt idx="61">
                  <c:v>1.5308600000000001</c:v>
                </c:pt>
                <c:pt idx="62">
                  <c:v>1.5313300000000001</c:v>
                </c:pt>
                <c:pt idx="63">
                  <c:v>1.6208</c:v>
                </c:pt>
                <c:pt idx="64">
                  <c:v>1.6232599999999999</c:v>
                </c:pt>
                <c:pt idx="65">
                  <c:v>1.6253</c:v>
                </c:pt>
                <c:pt idx="66">
                  <c:v>1.62416</c:v>
                </c:pt>
                <c:pt idx="67">
                  <c:v>2.3794900000000001</c:v>
                </c:pt>
                <c:pt idx="68">
                  <c:v>2.3786800000000001</c:v>
                </c:pt>
                <c:pt idx="69">
                  <c:v>2.3784000000000001</c:v>
                </c:pt>
                <c:pt idx="70">
                  <c:v>2.3759899999999998</c:v>
                </c:pt>
                <c:pt idx="71">
                  <c:v>2.3765800000000001</c:v>
                </c:pt>
                <c:pt idx="72">
                  <c:v>2.3771</c:v>
                </c:pt>
                <c:pt idx="73">
                  <c:v>2.2867899999999999</c:v>
                </c:pt>
                <c:pt idx="74">
                  <c:v>2.2836099999999999</c:v>
                </c:pt>
                <c:pt idx="75">
                  <c:v>2.2826300000000002</c:v>
                </c:pt>
                <c:pt idx="76">
                  <c:v>2.2823699999999998</c:v>
                </c:pt>
                <c:pt idx="77">
                  <c:v>1.5254000000000001</c:v>
                </c:pt>
                <c:pt idx="78">
                  <c:v>1.52651</c:v>
                </c:pt>
                <c:pt idx="79">
                  <c:v>1.55176</c:v>
                </c:pt>
                <c:pt idx="80">
                  <c:v>1.5568</c:v>
                </c:pt>
                <c:pt idx="81">
                  <c:v>1.55541</c:v>
                </c:pt>
                <c:pt idx="82">
                  <c:v>1.55172</c:v>
                </c:pt>
                <c:pt idx="83">
                  <c:v>1.5528999999999999</c:v>
                </c:pt>
                <c:pt idx="84">
                  <c:v>1.55453</c:v>
                </c:pt>
                <c:pt idx="85">
                  <c:v>1.55708</c:v>
                </c:pt>
                <c:pt idx="86">
                  <c:v>1.5570299999999999</c:v>
                </c:pt>
                <c:pt idx="87">
                  <c:v>1.55898</c:v>
                </c:pt>
                <c:pt idx="88">
                  <c:v>1.55907</c:v>
                </c:pt>
                <c:pt idx="89">
                  <c:v>1.5343800000000001</c:v>
                </c:pt>
                <c:pt idx="90">
                  <c:v>1.5316700000000001</c:v>
                </c:pt>
                <c:pt idx="91">
                  <c:v>1.53365</c:v>
                </c:pt>
                <c:pt idx="92">
                  <c:v>1.5375799999999999</c:v>
                </c:pt>
                <c:pt idx="93">
                  <c:v>1.5357799999999999</c:v>
                </c:pt>
                <c:pt idx="94">
                  <c:v>1.53386</c:v>
                </c:pt>
                <c:pt idx="95">
                  <c:v>1.5338700000000001</c:v>
                </c:pt>
                <c:pt idx="96">
                  <c:v>1.5375099999999999</c:v>
                </c:pt>
                <c:pt idx="97">
                  <c:v>1.5379400000000001</c:v>
                </c:pt>
                <c:pt idx="98">
                  <c:v>1.5345500000000001</c:v>
                </c:pt>
                <c:pt idx="99">
                  <c:v>1.53756</c:v>
                </c:pt>
                <c:pt idx="100">
                  <c:v>1.53806</c:v>
                </c:pt>
                <c:pt idx="101">
                  <c:v>1.53843</c:v>
                </c:pt>
                <c:pt idx="102">
                  <c:v>1.5359799999999999</c:v>
                </c:pt>
                <c:pt idx="103">
                  <c:v>1.53366</c:v>
                </c:pt>
                <c:pt idx="104">
                  <c:v>1.53688</c:v>
                </c:pt>
                <c:pt idx="105">
                  <c:v>1.5367900000000001</c:v>
                </c:pt>
                <c:pt idx="106">
                  <c:v>1.53386</c:v>
                </c:pt>
                <c:pt idx="107">
                  <c:v>1.53349</c:v>
                </c:pt>
                <c:pt idx="108">
                  <c:v>1.5347</c:v>
                </c:pt>
                <c:pt idx="109">
                  <c:v>1.53027</c:v>
                </c:pt>
                <c:pt idx="110">
                  <c:v>1.5311399999999999</c:v>
                </c:pt>
                <c:pt idx="111">
                  <c:v>1.52841</c:v>
                </c:pt>
                <c:pt idx="112">
                  <c:v>1.5311399999999999</c:v>
                </c:pt>
                <c:pt idx="113">
                  <c:v>1.5329900000000001</c:v>
                </c:pt>
                <c:pt idx="114">
                  <c:v>1.5311300000000001</c:v>
                </c:pt>
                <c:pt idx="115">
                  <c:v>1.5277799999999999</c:v>
                </c:pt>
                <c:pt idx="116">
                  <c:v>1.5279199999999999</c:v>
                </c:pt>
                <c:pt idx="117">
                  <c:v>1.5245899999999999</c:v>
                </c:pt>
                <c:pt idx="118">
                  <c:v>1.5259100000000001</c:v>
                </c:pt>
                <c:pt idx="119">
                  <c:v>1.5288900000000001</c:v>
                </c:pt>
                <c:pt idx="120">
                  <c:v>1.52589</c:v>
                </c:pt>
                <c:pt idx="121">
                  <c:v>1.52545</c:v>
                </c:pt>
                <c:pt idx="122">
                  <c:v>1.5245200000000001</c:v>
                </c:pt>
                <c:pt idx="123">
                  <c:v>1.5236000000000001</c:v>
                </c:pt>
                <c:pt idx="124">
                  <c:v>1.52474</c:v>
                </c:pt>
                <c:pt idx="125">
                  <c:v>1.5246599999999999</c:v>
                </c:pt>
                <c:pt idx="126">
                  <c:v>1.52641</c:v>
                </c:pt>
                <c:pt idx="127">
                  <c:v>1.5280199999999999</c:v>
                </c:pt>
                <c:pt idx="128">
                  <c:v>1.5279100000000001</c:v>
                </c:pt>
                <c:pt idx="129">
                  <c:v>1.52542</c:v>
                </c:pt>
                <c:pt idx="130">
                  <c:v>1.52617</c:v>
                </c:pt>
                <c:pt idx="131">
                  <c:v>1.5279700000000001</c:v>
                </c:pt>
                <c:pt idx="132">
                  <c:v>1.5284899999999999</c:v>
                </c:pt>
                <c:pt idx="133">
                  <c:v>1.53033</c:v>
                </c:pt>
                <c:pt idx="134">
                  <c:v>1.5302</c:v>
                </c:pt>
                <c:pt idx="135">
                  <c:v>1.5301400000000001</c:v>
                </c:pt>
                <c:pt idx="136">
                  <c:v>1.52782</c:v>
                </c:pt>
                <c:pt idx="137">
                  <c:v>1.5259400000000001</c:v>
                </c:pt>
                <c:pt idx="138">
                  <c:v>1.5243899999999999</c:v>
                </c:pt>
                <c:pt idx="139">
                  <c:v>1.5252399999999999</c:v>
                </c:pt>
                <c:pt idx="140">
                  <c:v>1.5261</c:v>
                </c:pt>
                <c:pt idx="141">
                  <c:v>1.52607</c:v>
                </c:pt>
                <c:pt idx="142">
                  <c:v>1.52468</c:v>
                </c:pt>
                <c:pt idx="143">
                  <c:v>1.5255300000000001</c:v>
                </c:pt>
                <c:pt idx="144">
                  <c:v>1.52298</c:v>
                </c:pt>
                <c:pt idx="145">
                  <c:v>1.5266200000000001</c:v>
                </c:pt>
                <c:pt idx="146">
                  <c:v>1.5277000000000001</c:v>
                </c:pt>
                <c:pt idx="147">
                  <c:v>1.5300499999999999</c:v>
                </c:pt>
                <c:pt idx="148">
                  <c:v>1.5277799999999999</c:v>
                </c:pt>
                <c:pt idx="149">
                  <c:v>1.52935</c:v>
                </c:pt>
                <c:pt idx="150">
                  <c:v>1.5284199999999999</c:v>
                </c:pt>
                <c:pt idx="151">
                  <c:v>1.5277799999999999</c:v>
                </c:pt>
                <c:pt idx="152">
                  <c:v>1.5306299999999999</c:v>
                </c:pt>
                <c:pt idx="153">
                  <c:v>1.5306200000000001</c:v>
                </c:pt>
                <c:pt idx="154">
                  <c:v>1.53437</c:v>
                </c:pt>
                <c:pt idx="155">
                  <c:v>1.53176</c:v>
                </c:pt>
                <c:pt idx="156">
                  <c:v>1.5319199999999999</c:v>
                </c:pt>
                <c:pt idx="157">
                  <c:v>1.53105</c:v>
                </c:pt>
                <c:pt idx="158">
                  <c:v>1.5341400000000001</c:v>
                </c:pt>
                <c:pt idx="159">
                  <c:v>1.5314700000000001</c:v>
                </c:pt>
                <c:pt idx="160">
                  <c:v>1.5301899999999999</c:v>
                </c:pt>
                <c:pt idx="161">
                  <c:v>1.5302199999999999</c:v>
                </c:pt>
                <c:pt idx="162">
                  <c:v>1.52597</c:v>
                </c:pt>
                <c:pt idx="163">
                  <c:v>1.5233099999999999</c:v>
                </c:pt>
                <c:pt idx="164">
                  <c:v>1.52122</c:v>
                </c:pt>
                <c:pt idx="165">
                  <c:v>1.52146</c:v>
                </c:pt>
                <c:pt idx="166">
                  <c:v>1.52216</c:v>
                </c:pt>
                <c:pt idx="167">
                  <c:v>1.52336</c:v>
                </c:pt>
                <c:pt idx="168">
                  <c:v>1.5240199999999999</c:v>
                </c:pt>
                <c:pt idx="169">
                  <c:v>1.52393</c:v>
                </c:pt>
                <c:pt idx="170">
                  <c:v>1.52325</c:v>
                </c:pt>
                <c:pt idx="171">
                  <c:v>1.5206</c:v>
                </c:pt>
                <c:pt idx="172">
                  <c:v>1.5240800000000001</c:v>
                </c:pt>
                <c:pt idx="173">
                  <c:v>1.5280899999999999</c:v>
                </c:pt>
                <c:pt idx="174">
                  <c:v>1.5274799999999999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B0-49B5-8478-DC62DBDDCD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246016"/>
        <c:axId val="252660448"/>
      </c:lineChart>
      <c:catAx>
        <c:axId val="250246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2660448"/>
        <c:crosses val="autoZero"/>
        <c:auto val="1"/>
        <c:lblAlgn val="ctr"/>
        <c:lblOffset val="100"/>
        <c:noMultiLvlLbl val="0"/>
      </c:catAx>
      <c:valAx>
        <c:axId val="25266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024601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E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s-ES" b="0" dirty="0"/>
              <a:t>ROI x12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Stability Cerca</c:v>
          </c:tx>
          <c:spPr>
            <a:ln>
              <a:solidFill>
                <a:srgbClr val="EC7626"/>
              </a:solidFill>
            </a:ln>
          </c:spPr>
          <c:marker>
            <c:symbol val="none"/>
          </c:marker>
          <c:val>
            <c:numRef>
              <c:f>'Out Cerca'!$G$4:$G$178</c:f>
              <c:numCache>
                <c:formatCode>General</c:formatCode>
                <c:ptCount val="175"/>
                <c:pt idx="0">
                  <c:v>1.12799</c:v>
                </c:pt>
                <c:pt idx="1">
                  <c:v>1.0569900000000001</c:v>
                </c:pt>
                <c:pt idx="2">
                  <c:v>1.0838699999999999</c:v>
                </c:pt>
                <c:pt idx="3">
                  <c:v>1.07186</c:v>
                </c:pt>
                <c:pt idx="4">
                  <c:v>1.0817000000000001</c:v>
                </c:pt>
                <c:pt idx="5">
                  <c:v>1.0735699999999999</c:v>
                </c:pt>
                <c:pt idx="6">
                  <c:v>1.0615699999999999</c:v>
                </c:pt>
                <c:pt idx="7">
                  <c:v>1.0616000000000001</c:v>
                </c:pt>
                <c:pt idx="8">
                  <c:v>1.0565</c:v>
                </c:pt>
                <c:pt idx="9">
                  <c:v>1.0627500000000001</c:v>
                </c:pt>
                <c:pt idx="10">
                  <c:v>1.0596300000000001</c:v>
                </c:pt>
                <c:pt idx="11">
                  <c:v>1.07091</c:v>
                </c:pt>
                <c:pt idx="12">
                  <c:v>1.06416</c:v>
                </c:pt>
                <c:pt idx="13">
                  <c:v>1.0726599999999999</c:v>
                </c:pt>
                <c:pt idx="14">
                  <c:v>1.0710500000000001</c:v>
                </c:pt>
                <c:pt idx="15">
                  <c:v>1.06985</c:v>
                </c:pt>
                <c:pt idx="16">
                  <c:v>1.08108</c:v>
                </c:pt>
                <c:pt idx="17">
                  <c:v>1.0877399999999999</c:v>
                </c:pt>
                <c:pt idx="18">
                  <c:v>1.0994600000000001</c:v>
                </c:pt>
                <c:pt idx="19">
                  <c:v>1.0882700000000001</c:v>
                </c:pt>
                <c:pt idx="20">
                  <c:v>1.09331</c:v>
                </c:pt>
                <c:pt idx="21">
                  <c:v>1.0876600000000001</c:v>
                </c:pt>
                <c:pt idx="22">
                  <c:v>1.0827199999999999</c:v>
                </c:pt>
                <c:pt idx="23">
                  <c:v>1.07925</c:v>
                </c:pt>
                <c:pt idx="24">
                  <c:v>1.08483</c:v>
                </c:pt>
                <c:pt idx="25">
                  <c:v>1.08616</c:v>
                </c:pt>
                <c:pt idx="26">
                  <c:v>1.0854200000000001</c:v>
                </c:pt>
                <c:pt idx="27">
                  <c:v>1.07603</c:v>
                </c:pt>
                <c:pt idx="28">
                  <c:v>1.07894</c:v>
                </c:pt>
                <c:pt idx="29">
                  <c:v>1.0931999999999999</c:v>
                </c:pt>
                <c:pt idx="30">
                  <c:v>1.09057</c:v>
                </c:pt>
                <c:pt idx="31">
                  <c:v>1.09335</c:v>
                </c:pt>
                <c:pt idx="32">
                  <c:v>1.09666</c:v>
                </c:pt>
                <c:pt idx="33">
                  <c:v>1.0924499999999999</c:v>
                </c:pt>
                <c:pt idx="34">
                  <c:v>1.0788800000000001</c:v>
                </c:pt>
                <c:pt idx="35">
                  <c:v>1.0901700000000001</c:v>
                </c:pt>
                <c:pt idx="36">
                  <c:v>1.09619</c:v>
                </c:pt>
                <c:pt idx="37">
                  <c:v>1.1041799999999999</c:v>
                </c:pt>
                <c:pt idx="38">
                  <c:v>1.1010599999999999</c:v>
                </c:pt>
                <c:pt idx="39">
                  <c:v>1.0982499999999999</c:v>
                </c:pt>
                <c:pt idx="40">
                  <c:v>1.08771</c:v>
                </c:pt>
                <c:pt idx="41">
                  <c:v>1.08534</c:v>
                </c:pt>
                <c:pt idx="42">
                  <c:v>1.08819</c:v>
                </c:pt>
                <c:pt idx="43">
                  <c:v>1.0950899999999999</c:v>
                </c:pt>
                <c:pt idx="44">
                  <c:v>1.0992900000000001</c:v>
                </c:pt>
                <c:pt idx="45">
                  <c:v>1.08968</c:v>
                </c:pt>
                <c:pt idx="46">
                  <c:v>1.0892999999999999</c:v>
                </c:pt>
                <c:pt idx="47">
                  <c:v>1.0820000000000001</c:v>
                </c:pt>
                <c:pt idx="48">
                  <c:v>1.0820399999999999</c:v>
                </c:pt>
                <c:pt idx="49">
                  <c:v>1.0805400000000001</c:v>
                </c:pt>
                <c:pt idx="50">
                  <c:v>1.0871999999999999</c:v>
                </c:pt>
                <c:pt idx="51">
                  <c:v>1.09138</c:v>
                </c:pt>
                <c:pt idx="52">
                  <c:v>1.09677</c:v>
                </c:pt>
                <c:pt idx="53">
                  <c:v>1.08931</c:v>
                </c:pt>
                <c:pt idx="54">
                  <c:v>1.09415</c:v>
                </c:pt>
                <c:pt idx="55">
                  <c:v>1.0939700000000001</c:v>
                </c:pt>
                <c:pt idx="56">
                  <c:v>1.08917</c:v>
                </c:pt>
                <c:pt idx="57">
                  <c:v>1.0866499999999999</c:v>
                </c:pt>
                <c:pt idx="58">
                  <c:v>1.08775</c:v>
                </c:pt>
                <c:pt idx="59">
                  <c:v>1.0912599999999999</c:v>
                </c:pt>
                <c:pt idx="60">
                  <c:v>1.0874699999999999</c:v>
                </c:pt>
                <c:pt idx="61">
                  <c:v>1.0779700000000001</c:v>
                </c:pt>
                <c:pt idx="62">
                  <c:v>1.0782099999999999</c:v>
                </c:pt>
                <c:pt idx="63">
                  <c:v>1.08541</c:v>
                </c:pt>
                <c:pt idx="64">
                  <c:v>1.07517</c:v>
                </c:pt>
                <c:pt idx="65">
                  <c:v>1.0794999999999999</c:v>
                </c:pt>
                <c:pt idx="66">
                  <c:v>1.0828199999999999</c:v>
                </c:pt>
                <c:pt idx="67">
                  <c:v>1.08342</c:v>
                </c:pt>
                <c:pt idx="68">
                  <c:v>1.0726599999999999</c:v>
                </c:pt>
                <c:pt idx="69">
                  <c:v>1.0664199999999999</c:v>
                </c:pt>
                <c:pt idx="70">
                  <c:v>1.06663</c:v>
                </c:pt>
                <c:pt idx="71">
                  <c:v>1.0757000000000001</c:v>
                </c:pt>
                <c:pt idx="72">
                  <c:v>1.0648200000000001</c:v>
                </c:pt>
                <c:pt idx="73">
                  <c:v>1.0641</c:v>
                </c:pt>
                <c:pt idx="74">
                  <c:v>1.0619099999999999</c:v>
                </c:pt>
                <c:pt idx="75">
                  <c:v>1.0640400000000001</c:v>
                </c:pt>
                <c:pt idx="76">
                  <c:v>1.0483899999999999</c:v>
                </c:pt>
                <c:pt idx="77">
                  <c:v>1.0496799999999999</c:v>
                </c:pt>
                <c:pt idx="78">
                  <c:v>1.04863</c:v>
                </c:pt>
                <c:pt idx="79">
                  <c:v>1.03816</c:v>
                </c:pt>
                <c:pt idx="80">
                  <c:v>1.0397000000000001</c:v>
                </c:pt>
                <c:pt idx="81">
                  <c:v>1.02939</c:v>
                </c:pt>
                <c:pt idx="82">
                  <c:v>1.0243500000000001</c:v>
                </c:pt>
                <c:pt idx="83">
                  <c:v>1.0179800000000001</c:v>
                </c:pt>
                <c:pt idx="84">
                  <c:v>1.02644</c:v>
                </c:pt>
                <c:pt idx="85">
                  <c:v>1.0141100000000001</c:v>
                </c:pt>
                <c:pt idx="86">
                  <c:v>1.0078199999999999</c:v>
                </c:pt>
                <c:pt idx="87">
                  <c:v>1.01271</c:v>
                </c:pt>
                <c:pt idx="88">
                  <c:v>1.01326</c:v>
                </c:pt>
                <c:pt idx="89">
                  <c:v>1.0212000000000001</c:v>
                </c:pt>
                <c:pt idx="90">
                  <c:v>1.01773</c:v>
                </c:pt>
                <c:pt idx="91">
                  <c:v>1.0237000000000001</c:v>
                </c:pt>
                <c:pt idx="92">
                  <c:v>1.0236499999999999</c:v>
                </c:pt>
                <c:pt idx="93">
                  <c:v>1.02474</c:v>
                </c:pt>
                <c:pt idx="94">
                  <c:v>1.0162500000000001</c:v>
                </c:pt>
                <c:pt idx="95">
                  <c:v>1.0242500000000001</c:v>
                </c:pt>
                <c:pt idx="96">
                  <c:v>1.0356799999999999</c:v>
                </c:pt>
                <c:pt idx="97">
                  <c:v>1.03189</c:v>
                </c:pt>
                <c:pt idx="98">
                  <c:v>1.02586</c:v>
                </c:pt>
                <c:pt idx="99">
                  <c:v>1.0226500000000001</c:v>
                </c:pt>
                <c:pt idx="100">
                  <c:v>1.0197400000000001</c:v>
                </c:pt>
                <c:pt idx="101">
                  <c:v>1.00543</c:v>
                </c:pt>
                <c:pt idx="102">
                  <c:v>1.0138499999999999</c:v>
                </c:pt>
                <c:pt idx="103">
                  <c:v>1.0173099999999999</c:v>
                </c:pt>
                <c:pt idx="104">
                  <c:v>1.0242</c:v>
                </c:pt>
                <c:pt idx="105">
                  <c:v>1.02613</c:v>
                </c:pt>
                <c:pt idx="106">
                  <c:v>1.02782</c:v>
                </c:pt>
                <c:pt idx="107">
                  <c:v>1.03468</c:v>
                </c:pt>
                <c:pt idx="108">
                  <c:v>1.04366</c:v>
                </c:pt>
                <c:pt idx="109">
                  <c:v>1.04897</c:v>
                </c:pt>
                <c:pt idx="110">
                  <c:v>1.0578700000000001</c:v>
                </c:pt>
                <c:pt idx="111">
                  <c:v>1.0781400000000001</c:v>
                </c:pt>
                <c:pt idx="112">
                  <c:v>1.08423</c:v>
                </c:pt>
                <c:pt idx="113">
                  <c:v>1.0791299999999999</c:v>
                </c:pt>
                <c:pt idx="114">
                  <c:v>1.0781000000000001</c:v>
                </c:pt>
                <c:pt idx="115">
                  <c:v>1.0862000000000001</c:v>
                </c:pt>
                <c:pt idx="116">
                  <c:v>1.08663</c:v>
                </c:pt>
                <c:pt idx="117">
                  <c:v>1.0840099999999999</c:v>
                </c:pt>
                <c:pt idx="118">
                  <c:v>1.08087</c:v>
                </c:pt>
                <c:pt idx="119">
                  <c:v>1.08351</c:v>
                </c:pt>
                <c:pt idx="120">
                  <c:v>1.08677</c:v>
                </c:pt>
                <c:pt idx="121">
                  <c:v>1.08728</c:v>
                </c:pt>
                <c:pt idx="122">
                  <c:v>1.0739399999999999</c:v>
                </c:pt>
                <c:pt idx="123">
                  <c:v>1.0740499999999999</c:v>
                </c:pt>
                <c:pt idx="124">
                  <c:v>1.08375</c:v>
                </c:pt>
                <c:pt idx="125">
                  <c:v>1.06355</c:v>
                </c:pt>
                <c:pt idx="126">
                  <c:v>1.0680799999999999</c:v>
                </c:pt>
                <c:pt idx="127">
                  <c:v>1.0747199999999999</c:v>
                </c:pt>
                <c:pt idx="128">
                  <c:v>1.08053</c:v>
                </c:pt>
                <c:pt idx="129">
                  <c:v>1.07778</c:v>
                </c:pt>
                <c:pt idx="130">
                  <c:v>1.0746100000000001</c:v>
                </c:pt>
                <c:pt idx="131">
                  <c:v>1.07003</c:v>
                </c:pt>
                <c:pt idx="132">
                  <c:v>1.0699000000000001</c:v>
                </c:pt>
                <c:pt idx="133">
                  <c:v>1.0744499999999999</c:v>
                </c:pt>
                <c:pt idx="134">
                  <c:v>1.0649</c:v>
                </c:pt>
                <c:pt idx="135">
                  <c:v>1.0728200000000001</c:v>
                </c:pt>
                <c:pt idx="136">
                  <c:v>1.07816</c:v>
                </c:pt>
                <c:pt idx="137">
                  <c:v>1.07026</c:v>
                </c:pt>
                <c:pt idx="138">
                  <c:v>1.0808</c:v>
                </c:pt>
                <c:pt idx="139">
                  <c:v>1.0777600000000001</c:v>
                </c:pt>
                <c:pt idx="140">
                  <c:v>1.07331</c:v>
                </c:pt>
                <c:pt idx="141">
                  <c:v>1.08683</c:v>
                </c:pt>
                <c:pt idx="142">
                  <c:v>1.0957399999999999</c:v>
                </c:pt>
                <c:pt idx="143">
                  <c:v>1.09613</c:v>
                </c:pt>
                <c:pt idx="144">
                  <c:v>1.0961099999999999</c:v>
                </c:pt>
                <c:pt idx="145">
                  <c:v>1.1017699999999999</c:v>
                </c:pt>
                <c:pt idx="146">
                  <c:v>1.10026</c:v>
                </c:pt>
                <c:pt idx="147">
                  <c:v>1.1039300000000001</c:v>
                </c:pt>
                <c:pt idx="148">
                  <c:v>1.08847</c:v>
                </c:pt>
                <c:pt idx="149">
                  <c:v>1.08629</c:v>
                </c:pt>
                <c:pt idx="150">
                  <c:v>1.08697</c:v>
                </c:pt>
                <c:pt idx="151">
                  <c:v>1.07534</c:v>
                </c:pt>
                <c:pt idx="152">
                  <c:v>1.07121</c:v>
                </c:pt>
                <c:pt idx="153">
                  <c:v>1.0708500000000001</c:v>
                </c:pt>
                <c:pt idx="154">
                  <c:v>1.07508</c:v>
                </c:pt>
                <c:pt idx="155">
                  <c:v>1.07331</c:v>
                </c:pt>
                <c:pt idx="156">
                  <c:v>1.0544500000000001</c:v>
                </c:pt>
                <c:pt idx="157">
                  <c:v>1.04434</c:v>
                </c:pt>
                <c:pt idx="158">
                  <c:v>1.0415300000000001</c:v>
                </c:pt>
                <c:pt idx="159">
                  <c:v>1.0262800000000001</c:v>
                </c:pt>
                <c:pt idx="160">
                  <c:v>1.0230300000000001</c:v>
                </c:pt>
                <c:pt idx="161">
                  <c:v>1.01509</c:v>
                </c:pt>
                <c:pt idx="162">
                  <c:v>1.0206200000000001</c:v>
                </c:pt>
                <c:pt idx="163">
                  <c:v>1.0203</c:v>
                </c:pt>
                <c:pt idx="164">
                  <c:v>1.0196499999999999</c:v>
                </c:pt>
                <c:pt idx="165">
                  <c:v>1.0167600000000001</c:v>
                </c:pt>
                <c:pt idx="166">
                  <c:v>1.02881</c:v>
                </c:pt>
                <c:pt idx="167">
                  <c:v>1.0385</c:v>
                </c:pt>
                <c:pt idx="168">
                  <c:v>1.04243</c:v>
                </c:pt>
                <c:pt idx="169">
                  <c:v>1.0625500000000001</c:v>
                </c:pt>
                <c:pt idx="170">
                  <c:v>1.0739399999999999</c:v>
                </c:pt>
                <c:pt idx="171">
                  <c:v>1.07988</c:v>
                </c:pt>
                <c:pt idx="172">
                  <c:v>1.0715300000000001</c:v>
                </c:pt>
                <c:pt idx="173">
                  <c:v>1.06749</c:v>
                </c:pt>
                <c:pt idx="174">
                  <c:v>1.0694399999999999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80-4B09-AF1C-7F2CE4B30FED}"/>
            </c:ext>
          </c:extLst>
        </c:ser>
        <c:ser>
          <c:idx val="2"/>
          <c:order val="1"/>
          <c:tx>
            <c:v>Stability Medium</c:v>
          </c:tx>
          <c:spPr>
            <a:ln>
              <a:solidFill>
                <a:srgbClr val="A0A0A0"/>
              </a:solidFill>
            </a:ln>
          </c:spPr>
          <c:marker>
            <c:symbol val="none"/>
          </c:marker>
          <c:val>
            <c:numRef>
              <c:f>'Out Medium'!$G$4:$G$178</c:f>
              <c:numCache>
                <c:formatCode>General</c:formatCode>
                <c:ptCount val="175"/>
                <c:pt idx="0">
                  <c:v>1.62042</c:v>
                </c:pt>
                <c:pt idx="1">
                  <c:v>1.62216</c:v>
                </c:pt>
                <c:pt idx="2">
                  <c:v>1.6284099999999999</c:v>
                </c:pt>
                <c:pt idx="3">
                  <c:v>1.62422</c:v>
                </c:pt>
                <c:pt idx="4">
                  <c:v>1.6214599999999999</c:v>
                </c:pt>
                <c:pt idx="5">
                  <c:v>1.6242000000000001</c:v>
                </c:pt>
                <c:pt idx="6">
                  <c:v>1.6292800000000001</c:v>
                </c:pt>
                <c:pt idx="7">
                  <c:v>1.6266</c:v>
                </c:pt>
                <c:pt idx="8">
                  <c:v>1.6280600000000001</c:v>
                </c:pt>
                <c:pt idx="9">
                  <c:v>1.62578</c:v>
                </c:pt>
                <c:pt idx="10">
                  <c:v>1.6238300000000001</c:v>
                </c:pt>
                <c:pt idx="11">
                  <c:v>1.6237900000000001</c:v>
                </c:pt>
                <c:pt idx="12">
                  <c:v>1.62649</c:v>
                </c:pt>
                <c:pt idx="13">
                  <c:v>1.6279999999999999</c:v>
                </c:pt>
                <c:pt idx="14">
                  <c:v>1.62815</c:v>
                </c:pt>
                <c:pt idx="15">
                  <c:v>1.6296200000000001</c:v>
                </c:pt>
                <c:pt idx="16">
                  <c:v>1.6214500000000001</c:v>
                </c:pt>
                <c:pt idx="17">
                  <c:v>1.62337</c:v>
                </c:pt>
                <c:pt idx="18">
                  <c:v>1.61968</c:v>
                </c:pt>
                <c:pt idx="19">
                  <c:v>1.62399</c:v>
                </c:pt>
                <c:pt idx="20">
                  <c:v>1.6276299999999999</c:v>
                </c:pt>
                <c:pt idx="21">
                  <c:v>1.6266099999999999</c:v>
                </c:pt>
                <c:pt idx="22">
                  <c:v>1.61961</c:v>
                </c:pt>
                <c:pt idx="23">
                  <c:v>1.61452</c:v>
                </c:pt>
                <c:pt idx="24">
                  <c:v>1.6079600000000001</c:v>
                </c:pt>
                <c:pt idx="25">
                  <c:v>1.59721</c:v>
                </c:pt>
                <c:pt idx="26">
                  <c:v>1.59822</c:v>
                </c:pt>
                <c:pt idx="27">
                  <c:v>1.59731</c:v>
                </c:pt>
                <c:pt idx="28">
                  <c:v>1.59236</c:v>
                </c:pt>
                <c:pt idx="29">
                  <c:v>1.58745</c:v>
                </c:pt>
                <c:pt idx="30">
                  <c:v>1.58169</c:v>
                </c:pt>
                <c:pt idx="31">
                  <c:v>1.5776399999999999</c:v>
                </c:pt>
                <c:pt idx="32">
                  <c:v>1.57809</c:v>
                </c:pt>
                <c:pt idx="33">
                  <c:v>1.5834600000000001</c:v>
                </c:pt>
                <c:pt idx="34">
                  <c:v>1.5867800000000001</c:v>
                </c:pt>
                <c:pt idx="35">
                  <c:v>1.5907</c:v>
                </c:pt>
                <c:pt idx="36">
                  <c:v>1.5925800000000001</c:v>
                </c:pt>
                <c:pt idx="37">
                  <c:v>1.5936699999999999</c:v>
                </c:pt>
                <c:pt idx="38">
                  <c:v>1.59781</c:v>
                </c:pt>
                <c:pt idx="39">
                  <c:v>1.59741</c:v>
                </c:pt>
                <c:pt idx="40">
                  <c:v>1.59728</c:v>
                </c:pt>
                <c:pt idx="41">
                  <c:v>1.6049599999999999</c:v>
                </c:pt>
                <c:pt idx="42">
                  <c:v>1.6086</c:v>
                </c:pt>
                <c:pt idx="43">
                  <c:v>1.6091200000000001</c:v>
                </c:pt>
                <c:pt idx="44">
                  <c:v>1.6140000000000001</c:v>
                </c:pt>
                <c:pt idx="45">
                  <c:v>1.61751</c:v>
                </c:pt>
                <c:pt idx="46">
                  <c:v>1.62104</c:v>
                </c:pt>
                <c:pt idx="47">
                  <c:v>1.62382</c:v>
                </c:pt>
                <c:pt idx="48">
                  <c:v>1.6279999999999999</c:v>
                </c:pt>
                <c:pt idx="49">
                  <c:v>1.62818</c:v>
                </c:pt>
                <c:pt idx="50">
                  <c:v>1.6254900000000001</c:v>
                </c:pt>
                <c:pt idx="51">
                  <c:v>1.6210800000000001</c:v>
                </c:pt>
                <c:pt idx="52">
                  <c:v>1.6185099999999999</c:v>
                </c:pt>
                <c:pt idx="53">
                  <c:v>1.6196900000000001</c:v>
                </c:pt>
                <c:pt idx="54">
                  <c:v>1.62124</c:v>
                </c:pt>
                <c:pt idx="55">
                  <c:v>1.62463</c:v>
                </c:pt>
                <c:pt idx="56">
                  <c:v>1.62158</c:v>
                </c:pt>
                <c:pt idx="57">
                  <c:v>1.60629</c:v>
                </c:pt>
                <c:pt idx="58">
                  <c:v>1.5988899999999999</c:v>
                </c:pt>
                <c:pt idx="59">
                  <c:v>1.60544</c:v>
                </c:pt>
                <c:pt idx="60">
                  <c:v>1.6166799999999999</c:v>
                </c:pt>
                <c:pt idx="61">
                  <c:v>1.62113</c:v>
                </c:pt>
                <c:pt idx="62">
                  <c:v>1.6180000000000001</c:v>
                </c:pt>
                <c:pt idx="63">
                  <c:v>1.6143799999999999</c:v>
                </c:pt>
                <c:pt idx="64">
                  <c:v>1.6081300000000001</c:v>
                </c:pt>
                <c:pt idx="65">
                  <c:v>1.60772</c:v>
                </c:pt>
                <c:pt idx="66">
                  <c:v>1.60761</c:v>
                </c:pt>
                <c:pt idx="67">
                  <c:v>1.6169100000000001</c:v>
                </c:pt>
                <c:pt idx="68">
                  <c:v>1.6186400000000001</c:v>
                </c:pt>
                <c:pt idx="69">
                  <c:v>1.6098699999999999</c:v>
                </c:pt>
                <c:pt idx="70">
                  <c:v>1.60721</c:v>
                </c:pt>
                <c:pt idx="71">
                  <c:v>1.605</c:v>
                </c:pt>
                <c:pt idx="72">
                  <c:v>1.6171899999999999</c:v>
                </c:pt>
                <c:pt idx="73">
                  <c:v>1.61591</c:v>
                </c:pt>
                <c:pt idx="74">
                  <c:v>1.6177900000000001</c:v>
                </c:pt>
                <c:pt idx="75">
                  <c:v>1.61412</c:v>
                </c:pt>
                <c:pt idx="76">
                  <c:v>1.61463</c:v>
                </c:pt>
                <c:pt idx="77">
                  <c:v>1.61286</c:v>
                </c:pt>
                <c:pt idx="78">
                  <c:v>1.6169500000000001</c:v>
                </c:pt>
                <c:pt idx="79">
                  <c:v>1.61582</c:v>
                </c:pt>
                <c:pt idx="80">
                  <c:v>1.6083799999999999</c:v>
                </c:pt>
                <c:pt idx="81">
                  <c:v>1.6014200000000001</c:v>
                </c:pt>
                <c:pt idx="82">
                  <c:v>1.5891599999999999</c:v>
                </c:pt>
                <c:pt idx="83">
                  <c:v>1.58551</c:v>
                </c:pt>
                <c:pt idx="84">
                  <c:v>1.5869899999999999</c:v>
                </c:pt>
                <c:pt idx="85">
                  <c:v>1.5911999999999999</c:v>
                </c:pt>
                <c:pt idx="86">
                  <c:v>1.5884499999999999</c:v>
                </c:pt>
                <c:pt idx="87">
                  <c:v>1.59161</c:v>
                </c:pt>
                <c:pt idx="88">
                  <c:v>1.5911500000000001</c:v>
                </c:pt>
                <c:pt idx="89">
                  <c:v>1.5948599999999999</c:v>
                </c:pt>
                <c:pt idx="90">
                  <c:v>1.59169</c:v>
                </c:pt>
                <c:pt idx="91">
                  <c:v>1.59873</c:v>
                </c:pt>
                <c:pt idx="92">
                  <c:v>1.59948</c:v>
                </c:pt>
                <c:pt idx="93">
                  <c:v>1.6040300000000001</c:v>
                </c:pt>
                <c:pt idx="94">
                  <c:v>1.6078300000000001</c:v>
                </c:pt>
                <c:pt idx="95">
                  <c:v>1.6077399999999999</c:v>
                </c:pt>
                <c:pt idx="96">
                  <c:v>1.6127400000000001</c:v>
                </c:pt>
                <c:pt idx="97">
                  <c:v>1.6157900000000001</c:v>
                </c:pt>
                <c:pt idx="98">
                  <c:v>1.615</c:v>
                </c:pt>
                <c:pt idx="99">
                  <c:v>1.61832</c:v>
                </c:pt>
                <c:pt idx="100">
                  <c:v>1.6212299999999999</c:v>
                </c:pt>
                <c:pt idx="101">
                  <c:v>1.6241099999999999</c:v>
                </c:pt>
                <c:pt idx="102">
                  <c:v>1.6334</c:v>
                </c:pt>
                <c:pt idx="103">
                  <c:v>1.63676</c:v>
                </c:pt>
                <c:pt idx="104">
                  <c:v>1.63954</c:v>
                </c:pt>
                <c:pt idx="105">
                  <c:v>1.63893</c:v>
                </c:pt>
                <c:pt idx="106">
                  <c:v>1.63297</c:v>
                </c:pt>
                <c:pt idx="107">
                  <c:v>1.63408</c:v>
                </c:pt>
                <c:pt idx="108">
                  <c:v>1.6305000000000001</c:v>
                </c:pt>
                <c:pt idx="109">
                  <c:v>1.6309899999999999</c:v>
                </c:pt>
                <c:pt idx="110">
                  <c:v>1.62581</c:v>
                </c:pt>
                <c:pt idx="111">
                  <c:v>1.6210500000000001</c:v>
                </c:pt>
                <c:pt idx="112">
                  <c:v>1.6193200000000001</c:v>
                </c:pt>
                <c:pt idx="113">
                  <c:v>1.6185700000000001</c:v>
                </c:pt>
                <c:pt idx="114">
                  <c:v>1.6107</c:v>
                </c:pt>
                <c:pt idx="115">
                  <c:v>1.60107</c:v>
                </c:pt>
                <c:pt idx="116">
                  <c:v>1.6007199999999999</c:v>
                </c:pt>
                <c:pt idx="117">
                  <c:v>1.5994900000000001</c:v>
                </c:pt>
                <c:pt idx="118">
                  <c:v>1.60225</c:v>
                </c:pt>
                <c:pt idx="119">
                  <c:v>1.6057600000000001</c:v>
                </c:pt>
                <c:pt idx="120">
                  <c:v>1.6113999999999999</c:v>
                </c:pt>
                <c:pt idx="121">
                  <c:v>1.6065400000000001</c:v>
                </c:pt>
                <c:pt idx="122">
                  <c:v>1.6024499999999999</c:v>
                </c:pt>
                <c:pt idx="123">
                  <c:v>1.60164</c:v>
                </c:pt>
                <c:pt idx="124">
                  <c:v>1.6058600000000001</c:v>
                </c:pt>
                <c:pt idx="125">
                  <c:v>1.6097300000000001</c:v>
                </c:pt>
                <c:pt idx="126">
                  <c:v>1.61313</c:v>
                </c:pt>
                <c:pt idx="127">
                  <c:v>1.6056999999999999</c:v>
                </c:pt>
                <c:pt idx="128">
                  <c:v>1.6039399999999999</c:v>
                </c:pt>
                <c:pt idx="129">
                  <c:v>1.59781</c:v>
                </c:pt>
                <c:pt idx="130">
                  <c:v>1.60917</c:v>
                </c:pt>
                <c:pt idx="131">
                  <c:v>1.61002</c:v>
                </c:pt>
                <c:pt idx="132">
                  <c:v>1.60791</c:v>
                </c:pt>
                <c:pt idx="133">
                  <c:v>1.6015699999999999</c:v>
                </c:pt>
                <c:pt idx="134">
                  <c:v>1.59493</c:v>
                </c:pt>
                <c:pt idx="135">
                  <c:v>1.59457</c:v>
                </c:pt>
                <c:pt idx="136">
                  <c:v>1.5956399999999999</c:v>
                </c:pt>
                <c:pt idx="137">
                  <c:v>1.6002700000000001</c:v>
                </c:pt>
                <c:pt idx="138">
                  <c:v>1.60246</c:v>
                </c:pt>
                <c:pt idx="139">
                  <c:v>1.6023000000000001</c:v>
                </c:pt>
                <c:pt idx="140">
                  <c:v>1.59467</c:v>
                </c:pt>
                <c:pt idx="141">
                  <c:v>1.5975299999999999</c:v>
                </c:pt>
                <c:pt idx="142">
                  <c:v>1.59948</c:v>
                </c:pt>
                <c:pt idx="143">
                  <c:v>1.6039099999999999</c:v>
                </c:pt>
                <c:pt idx="144">
                  <c:v>1.59978</c:v>
                </c:pt>
                <c:pt idx="145">
                  <c:v>1.5988100000000001</c:v>
                </c:pt>
                <c:pt idx="146">
                  <c:v>1.59331</c:v>
                </c:pt>
                <c:pt idx="147">
                  <c:v>1.59274</c:v>
                </c:pt>
                <c:pt idx="148">
                  <c:v>1.5936900000000001</c:v>
                </c:pt>
                <c:pt idx="149">
                  <c:v>1.59321</c:v>
                </c:pt>
                <c:pt idx="150">
                  <c:v>1.5931599999999999</c:v>
                </c:pt>
                <c:pt idx="151">
                  <c:v>1.5884799999999999</c:v>
                </c:pt>
                <c:pt idx="152">
                  <c:v>1.5839000000000001</c:v>
                </c:pt>
                <c:pt idx="153">
                  <c:v>1.58308</c:v>
                </c:pt>
                <c:pt idx="154">
                  <c:v>1.5866899999999999</c:v>
                </c:pt>
                <c:pt idx="155">
                  <c:v>1.59121</c:v>
                </c:pt>
                <c:pt idx="156">
                  <c:v>1.59588</c:v>
                </c:pt>
                <c:pt idx="157">
                  <c:v>1.59317</c:v>
                </c:pt>
                <c:pt idx="158">
                  <c:v>1.5850599999999999</c:v>
                </c:pt>
                <c:pt idx="159">
                  <c:v>1.5827599999999999</c:v>
                </c:pt>
                <c:pt idx="160">
                  <c:v>1.5874699999999999</c:v>
                </c:pt>
                <c:pt idx="161">
                  <c:v>1.58572</c:v>
                </c:pt>
                <c:pt idx="162">
                  <c:v>1.5849</c:v>
                </c:pt>
                <c:pt idx="163">
                  <c:v>1.5832200000000001</c:v>
                </c:pt>
                <c:pt idx="164">
                  <c:v>1.5802099999999999</c:v>
                </c:pt>
                <c:pt idx="165">
                  <c:v>1.57934</c:v>
                </c:pt>
                <c:pt idx="166">
                  <c:v>1.5757099999999999</c:v>
                </c:pt>
                <c:pt idx="167">
                  <c:v>1.5792999999999999</c:v>
                </c:pt>
                <c:pt idx="168">
                  <c:v>1.5856300000000001</c:v>
                </c:pt>
                <c:pt idx="169">
                  <c:v>1.5918699999999999</c:v>
                </c:pt>
                <c:pt idx="170">
                  <c:v>1.5915600000000001</c:v>
                </c:pt>
                <c:pt idx="171">
                  <c:v>1.5951500000000001</c:v>
                </c:pt>
                <c:pt idx="172">
                  <c:v>1.5923499999999999</c:v>
                </c:pt>
                <c:pt idx="173">
                  <c:v>1.59036</c:v>
                </c:pt>
                <c:pt idx="174">
                  <c:v>1.5952900000000001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80-4B09-AF1C-7F2CE4B30FED}"/>
            </c:ext>
          </c:extLst>
        </c:ser>
        <c:ser>
          <c:idx val="0"/>
          <c:order val="2"/>
          <c:tx>
            <c:v>Stability Lejos</c:v>
          </c:tx>
          <c:marker>
            <c:symbol val="none"/>
          </c:marker>
          <c:val>
            <c:numRef>
              <c:f>'Out Far'!$G$4:$G$178</c:f>
              <c:numCache>
                <c:formatCode>General</c:formatCode>
                <c:ptCount val="175"/>
                <c:pt idx="0">
                  <c:v>1.7472000000000001</c:v>
                </c:pt>
                <c:pt idx="1">
                  <c:v>1.77153</c:v>
                </c:pt>
                <c:pt idx="2">
                  <c:v>1.78006</c:v>
                </c:pt>
                <c:pt idx="3">
                  <c:v>1.7773300000000001</c:v>
                </c:pt>
                <c:pt idx="4">
                  <c:v>1.7831999999999999</c:v>
                </c:pt>
                <c:pt idx="5">
                  <c:v>1.7841899999999999</c:v>
                </c:pt>
                <c:pt idx="6">
                  <c:v>1.782</c:v>
                </c:pt>
                <c:pt idx="7">
                  <c:v>1.7760800000000001</c:v>
                </c:pt>
                <c:pt idx="8">
                  <c:v>1.77267</c:v>
                </c:pt>
                <c:pt idx="9">
                  <c:v>1.7718100000000001</c:v>
                </c:pt>
                <c:pt idx="10">
                  <c:v>1.77274</c:v>
                </c:pt>
                <c:pt idx="11">
                  <c:v>1.7694000000000001</c:v>
                </c:pt>
                <c:pt idx="12">
                  <c:v>1.76488</c:v>
                </c:pt>
                <c:pt idx="13">
                  <c:v>1.7625599999999999</c:v>
                </c:pt>
                <c:pt idx="14">
                  <c:v>1.7615400000000001</c:v>
                </c:pt>
                <c:pt idx="15">
                  <c:v>1.76268</c:v>
                </c:pt>
                <c:pt idx="16">
                  <c:v>1.7633099999999999</c:v>
                </c:pt>
                <c:pt idx="17">
                  <c:v>1.76755</c:v>
                </c:pt>
                <c:pt idx="18">
                  <c:v>1.77162</c:v>
                </c:pt>
                <c:pt idx="19">
                  <c:v>1.77006</c:v>
                </c:pt>
                <c:pt idx="20">
                  <c:v>1.768</c:v>
                </c:pt>
                <c:pt idx="21">
                  <c:v>1.7676799999999999</c:v>
                </c:pt>
                <c:pt idx="22">
                  <c:v>1.7684200000000001</c:v>
                </c:pt>
                <c:pt idx="23">
                  <c:v>1.76858</c:v>
                </c:pt>
                <c:pt idx="24">
                  <c:v>1.7691399999999999</c:v>
                </c:pt>
                <c:pt idx="25">
                  <c:v>1.7694099999999999</c:v>
                </c:pt>
                <c:pt idx="26">
                  <c:v>1.7725</c:v>
                </c:pt>
                <c:pt idx="27">
                  <c:v>1.7728600000000001</c:v>
                </c:pt>
                <c:pt idx="28">
                  <c:v>1.7677499999999999</c:v>
                </c:pt>
                <c:pt idx="29">
                  <c:v>1.7691399999999999</c:v>
                </c:pt>
                <c:pt idx="30">
                  <c:v>1.7726</c:v>
                </c:pt>
                <c:pt idx="31">
                  <c:v>1.7739400000000001</c:v>
                </c:pt>
                <c:pt idx="32">
                  <c:v>1.7741199999999999</c:v>
                </c:pt>
                <c:pt idx="33">
                  <c:v>1.7785299999999999</c:v>
                </c:pt>
                <c:pt idx="34">
                  <c:v>1.7762</c:v>
                </c:pt>
                <c:pt idx="35">
                  <c:v>1.77403</c:v>
                </c:pt>
                <c:pt idx="36">
                  <c:v>1.7738400000000001</c:v>
                </c:pt>
                <c:pt idx="37">
                  <c:v>1.7783899999999999</c:v>
                </c:pt>
                <c:pt idx="38">
                  <c:v>1.77908</c:v>
                </c:pt>
                <c:pt idx="39">
                  <c:v>1.77647</c:v>
                </c:pt>
                <c:pt idx="40">
                  <c:v>1.7722599999999999</c:v>
                </c:pt>
                <c:pt idx="41">
                  <c:v>1.76837</c:v>
                </c:pt>
                <c:pt idx="42">
                  <c:v>1.7697799999999999</c:v>
                </c:pt>
                <c:pt idx="43">
                  <c:v>1.76738</c:v>
                </c:pt>
                <c:pt idx="44">
                  <c:v>1.7659</c:v>
                </c:pt>
                <c:pt idx="45">
                  <c:v>1.77003</c:v>
                </c:pt>
                <c:pt idx="46">
                  <c:v>1.7681100000000001</c:v>
                </c:pt>
                <c:pt idx="47">
                  <c:v>1.75939</c:v>
                </c:pt>
                <c:pt idx="48">
                  <c:v>1.7580899999999999</c:v>
                </c:pt>
                <c:pt idx="49">
                  <c:v>1.7566600000000001</c:v>
                </c:pt>
                <c:pt idx="50">
                  <c:v>1.76508</c:v>
                </c:pt>
                <c:pt idx="51">
                  <c:v>1.7662599999999999</c:v>
                </c:pt>
                <c:pt idx="52">
                  <c:v>1.7635700000000001</c:v>
                </c:pt>
                <c:pt idx="53">
                  <c:v>1.7612000000000001</c:v>
                </c:pt>
                <c:pt idx="54">
                  <c:v>1.7617700000000001</c:v>
                </c:pt>
                <c:pt idx="55">
                  <c:v>1.75806</c:v>
                </c:pt>
                <c:pt idx="56">
                  <c:v>1.76101</c:v>
                </c:pt>
                <c:pt idx="57">
                  <c:v>1.76586</c:v>
                </c:pt>
                <c:pt idx="58">
                  <c:v>1.76803</c:v>
                </c:pt>
                <c:pt idx="59">
                  <c:v>1.7716400000000001</c:v>
                </c:pt>
                <c:pt idx="60">
                  <c:v>1.7633799999999999</c:v>
                </c:pt>
                <c:pt idx="61">
                  <c:v>1.7621599999999999</c:v>
                </c:pt>
                <c:pt idx="62">
                  <c:v>1.7626200000000001</c:v>
                </c:pt>
                <c:pt idx="63">
                  <c:v>1.7696799999999999</c:v>
                </c:pt>
                <c:pt idx="64">
                  <c:v>1.77223</c:v>
                </c:pt>
                <c:pt idx="65">
                  <c:v>1.7730999999999999</c:v>
                </c:pt>
                <c:pt idx="66">
                  <c:v>1.7740100000000001</c:v>
                </c:pt>
                <c:pt idx="67">
                  <c:v>1.77278</c:v>
                </c:pt>
                <c:pt idx="68">
                  <c:v>1.7718400000000001</c:v>
                </c:pt>
                <c:pt idx="69">
                  <c:v>1.7714099999999999</c:v>
                </c:pt>
                <c:pt idx="70">
                  <c:v>1.7733000000000001</c:v>
                </c:pt>
                <c:pt idx="71">
                  <c:v>1.77336</c:v>
                </c:pt>
                <c:pt idx="72">
                  <c:v>1.77355</c:v>
                </c:pt>
                <c:pt idx="73">
                  <c:v>1.76874</c:v>
                </c:pt>
                <c:pt idx="74">
                  <c:v>1.76935</c:v>
                </c:pt>
                <c:pt idx="75">
                  <c:v>1.7713399999999999</c:v>
                </c:pt>
                <c:pt idx="76">
                  <c:v>1.7675799999999999</c:v>
                </c:pt>
                <c:pt idx="77">
                  <c:v>1.76877</c:v>
                </c:pt>
                <c:pt idx="78">
                  <c:v>1.77515</c:v>
                </c:pt>
                <c:pt idx="79">
                  <c:v>1.77658</c:v>
                </c:pt>
                <c:pt idx="80">
                  <c:v>1.7750300000000001</c:v>
                </c:pt>
                <c:pt idx="81">
                  <c:v>1.7738499999999999</c:v>
                </c:pt>
                <c:pt idx="82">
                  <c:v>1.7774000000000001</c:v>
                </c:pt>
                <c:pt idx="83">
                  <c:v>1.7798400000000001</c:v>
                </c:pt>
                <c:pt idx="84">
                  <c:v>1.7791399999999999</c:v>
                </c:pt>
                <c:pt idx="85">
                  <c:v>1.7787999999999999</c:v>
                </c:pt>
                <c:pt idx="86">
                  <c:v>1.7804</c:v>
                </c:pt>
                <c:pt idx="87">
                  <c:v>1.7801499999999999</c:v>
                </c:pt>
                <c:pt idx="88">
                  <c:v>1.7805599999999999</c:v>
                </c:pt>
                <c:pt idx="89">
                  <c:v>1.77739</c:v>
                </c:pt>
                <c:pt idx="90">
                  <c:v>1.77735</c:v>
                </c:pt>
                <c:pt idx="91">
                  <c:v>1.7821499999999999</c:v>
                </c:pt>
                <c:pt idx="92">
                  <c:v>1.77708</c:v>
                </c:pt>
                <c:pt idx="93">
                  <c:v>1.7735099999999999</c:v>
                </c:pt>
                <c:pt idx="94">
                  <c:v>1.7682899999999999</c:v>
                </c:pt>
                <c:pt idx="95">
                  <c:v>1.7627900000000001</c:v>
                </c:pt>
                <c:pt idx="96">
                  <c:v>1.7605299999999999</c:v>
                </c:pt>
                <c:pt idx="97">
                  <c:v>1.76389</c:v>
                </c:pt>
                <c:pt idx="98">
                  <c:v>1.7596400000000001</c:v>
                </c:pt>
                <c:pt idx="99">
                  <c:v>1.76576</c:v>
                </c:pt>
                <c:pt idx="100">
                  <c:v>1.76956</c:v>
                </c:pt>
                <c:pt idx="101">
                  <c:v>1.7666999999999999</c:v>
                </c:pt>
                <c:pt idx="102">
                  <c:v>1.7666200000000001</c:v>
                </c:pt>
                <c:pt idx="103">
                  <c:v>1.7644500000000001</c:v>
                </c:pt>
                <c:pt idx="104">
                  <c:v>1.7657799999999999</c:v>
                </c:pt>
                <c:pt idx="105">
                  <c:v>1.76637</c:v>
                </c:pt>
                <c:pt idx="106">
                  <c:v>1.76552</c:v>
                </c:pt>
                <c:pt idx="107">
                  <c:v>1.76237</c:v>
                </c:pt>
                <c:pt idx="108">
                  <c:v>1.7663199999999999</c:v>
                </c:pt>
                <c:pt idx="109">
                  <c:v>1.7652600000000001</c:v>
                </c:pt>
                <c:pt idx="110">
                  <c:v>1.76115</c:v>
                </c:pt>
                <c:pt idx="111">
                  <c:v>1.7592000000000001</c:v>
                </c:pt>
                <c:pt idx="112">
                  <c:v>1.7632399999999999</c:v>
                </c:pt>
                <c:pt idx="113">
                  <c:v>1.76579</c:v>
                </c:pt>
                <c:pt idx="114">
                  <c:v>1.76461</c:v>
                </c:pt>
                <c:pt idx="115">
                  <c:v>1.76092</c:v>
                </c:pt>
                <c:pt idx="116">
                  <c:v>1.7592699999999999</c:v>
                </c:pt>
                <c:pt idx="117">
                  <c:v>1.7603599999999999</c:v>
                </c:pt>
                <c:pt idx="118">
                  <c:v>1.75902</c:v>
                </c:pt>
                <c:pt idx="119">
                  <c:v>1.7524200000000001</c:v>
                </c:pt>
                <c:pt idx="120">
                  <c:v>1.7534700000000001</c:v>
                </c:pt>
                <c:pt idx="121">
                  <c:v>1.7572000000000001</c:v>
                </c:pt>
                <c:pt idx="122">
                  <c:v>1.7554700000000001</c:v>
                </c:pt>
                <c:pt idx="123">
                  <c:v>1.75386</c:v>
                </c:pt>
                <c:pt idx="124">
                  <c:v>1.7594799999999999</c:v>
                </c:pt>
                <c:pt idx="125">
                  <c:v>1.76335</c:v>
                </c:pt>
                <c:pt idx="126">
                  <c:v>1.76285</c:v>
                </c:pt>
                <c:pt idx="127">
                  <c:v>1.75949</c:v>
                </c:pt>
                <c:pt idx="128">
                  <c:v>1.75949</c:v>
                </c:pt>
                <c:pt idx="129">
                  <c:v>1.7690900000000001</c:v>
                </c:pt>
                <c:pt idx="130">
                  <c:v>1.7691399999999999</c:v>
                </c:pt>
                <c:pt idx="131">
                  <c:v>1.76912</c:v>
                </c:pt>
                <c:pt idx="132">
                  <c:v>1.76746</c:v>
                </c:pt>
                <c:pt idx="133">
                  <c:v>1.7659499999999999</c:v>
                </c:pt>
                <c:pt idx="134">
                  <c:v>1.7626599999999999</c:v>
                </c:pt>
                <c:pt idx="135">
                  <c:v>1.7609699999999999</c:v>
                </c:pt>
                <c:pt idx="136">
                  <c:v>1.7617100000000001</c:v>
                </c:pt>
                <c:pt idx="137">
                  <c:v>1.7633300000000001</c:v>
                </c:pt>
                <c:pt idx="138">
                  <c:v>1.7632699999999999</c:v>
                </c:pt>
                <c:pt idx="139">
                  <c:v>1.7595799999999999</c:v>
                </c:pt>
                <c:pt idx="140">
                  <c:v>1.76186</c:v>
                </c:pt>
                <c:pt idx="141">
                  <c:v>1.76233</c:v>
                </c:pt>
                <c:pt idx="142">
                  <c:v>1.7611699999999999</c:v>
                </c:pt>
                <c:pt idx="143">
                  <c:v>1.76268</c:v>
                </c:pt>
                <c:pt idx="144">
                  <c:v>1.7596099999999999</c:v>
                </c:pt>
                <c:pt idx="145">
                  <c:v>1.7577199999999999</c:v>
                </c:pt>
                <c:pt idx="146">
                  <c:v>1.7583500000000001</c:v>
                </c:pt>
                <c:pt idx="147">
                  <c:v>1.754</c:v>
                </c:pt>
                <c:pt idx="148">
                  <c:v>1.7538800000000001</c:v>
                </c:pt>
                <c:pt idx="149">
                  <c:v>1.7556499999999999</c:v>
                </c:pt>
                <c:pt idx="150">
                  <c:v>1.75383</c:v>
                </c:pt>
                <c:pt idx="151">
                  <c:v>1.7505200000000001</c:v>
                </c:pt>
                <c:pt idx="152">
                  <c:v>1.75125</c:v>
                </c:pt>
                <c:pt idx="153">
                  <c:v>1.7591699999999999</c:v>
                </c:pt>
                <c:pt idx="154">
                  <c:v>1.7606200000000001</c:v>
                </c:pt>
                <c:pt idx="155">
                  <c:v>1.76498</c:v>
                </c:pt>
                <c:pt idx="156">
                  <c:v>1.7623</c:v>
                </c:pt>
                <c:pt idx="157">
                  <c:v>1.76555</c:v>
                </c:pt>
                <c:pt idx="158">
                  <c:v>1.7679800000000001</c:v>
                </c:pt>
                <c:pt idx="159">
                  <c:v>1.7672099999999999</c:v>
                </c:pt>
                <c:pt idx="160">
                  <c:v>1.7717799999999999</c:v>
                </c:pt>
                <c:pt idx="161">
                  <c:v>1.7732399999999999</c:v>
                </c:pt>
                <c:pt idx="162">
                  <c:v>1.7708299999999999</c:v>
                </c:pt>
                <c:pt idx="163">
                  <c:v>1.7615400000000001</c:v>
                </c:pt>
                <c:pt idx="164">
                  <c:v>1.7637100000000001</c:v>
                </c:pt>
                <c:pt idx="165">
                  <c:v>1.76416</c:v>
                </c:pt>
                <c:pt idx="166">
                  <c:v>1.7703800000000001</c:v>
                </c:pt>
                <c:pt idx="167">
                  <c:v>1.77383</c:v>
                </c:pt>
                <c:pt idx="168">
                  <c:v>1.77305</c:v>
                </c:pt>
                <c:pt idx="169">
                  <c:v>1.77261</c:v>
                </c:pt>
                <c:pt idx="170">
                  <c:v>1.7696799999999999</c:v>
                </c:pt>
                <c:pt idx="171">
                  <c:v>1.7699</c:v>
                </c:pt>
                <c:pt idx="172">
                  <c:v>1.77437</c:v>
                </c:pt>
                <c:pt idx="173">
                  <c:v>1.7768900000000001</c:v>
                </c:pt>
                <c:pt idx="174">
                  <c:v>1.7742899999999999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80-4B09-AF1C-7F2CE4B30F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246016"/>
        <c:axId val="252660448"/>
      </c:lineChart>
      <c:catAx>
        <c:axId val="250246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2660448"/>
        <c:crosses val="autoZero"/>
        <c:auto val="1"/>
        <c:lblAlgn val="ctr"/>
        <c:lblOffset val="100"/>
        <c:noMultiLvlLbl val="0"/>
      </c:catAx>
      <c:valAx>
        <c:axId val="252660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s-ES"/>
          </a:p>
        </c:txPr>
        <c:crossAx val="25024601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E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es-ES" sz="1800" dirty="0"/>
              <a:t>Size </a:t>
            </a:r>
            <a:r>
              <a:rPr lang="es-ES" sz="1800" dirty="0" err="1"/>
              <a:t>value</a:t>
            </a:r>
            <a:endParaRPr lang="es-ES" sz="18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'diferencia de distancia'!$Z$10</c:f>
              <c:strCache>
                <c:ptCount val="1"/>
                <c:pt idx="0">
                  <c:v>Size X</c:v>
                </c:pt>
              </c:strCache>
            </c:strRef>
          </c:tx>
          <c:cat>
            <c:strRef>
              <c:f>'diferencia de distancia'!$AD$12:$AD$14</c:f>
              <c:strCache>
                <c:ptCount val="3"/>
                <c:pt idx="0">
                  <c:v>Far</c:v>
                </c:pt>
                <c:pt idx="1">
                  <c:v>Medium</c:v>
                </c:pt>
                <c:pt idx="2">
                  <c:v>Near</c:v>
                </c:pt>
              </c:strCache>
            </c:strRef>
          </c:cat>
          <c:val>
            <c:numRef>
              <c:f>('diferencia de distancia'!$Z$11,'diferencia de distancia'!$Z$16,'diferencia de distancia'!$Z$22)</c:f>
              <c:numCache>
                <c:formatCode>General</c:formatCode>
                <c:ptCount val="3"/>
                <c:pt idx="0">
                  <c:v>698.66666666666663</c:v>
                </c:pt>
                <c:pt idx="1">
                  <c:v>969.33333333333337</c:v>
                </c:pt>
                <c:pt idx="2">
                  <c:v>1053.3333333333333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5D-482D-87CC-ABEBCAE87F4F}"/>
            </c:ext>
          </c:extLst>
        </c:ser>
        <c:ser>
          <c:idx val="0"/>
          <c:order val="1"/>
          <c:tx>
            <c:v>Size Y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'diferencia de distancia'!$AD$12:$AD$14</c:f>
              <c:strCache>
                <c:ptCount val="3"/>
                <c:pt idx="0">
                  <c:v>Far</c:v>
                </c:pt>
                <c:pt idx="1">
                  <c:v>Medium</c:v>
                </c:pt>
                <c:pt idx="2">
                  <c:v>Near</c:v>
                </c:pt>
              </c:strCache>
            </c:strRef>
          </c:cat>
          <c:val>
            <c:numRef>
              <c:f>('diferencia de distancia'!$AA$11,'diferencia de distancia'!$AA$16,'diferencia de distancia'!$AA$22)</c:f>
              <c:numCache>
                <c:formatCode>General</c:formatCode>
                <c:ptCount val="3"/>
                <c:pt idx="0">
                  <c:v>786</c:v>
                </c:pt>
                <c:pt idx="1">
                  <c:v>1090.5</c:v>
                </c:pt>
                <c:pt idx="2">
                  <c:v>1185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65D-482D-87CC-ABEBCAE87F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7224752"/>
        <c:axId val="555656688"/>
      </c:lineChart>
      <c:catAx>
        <c:axId val="49722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600"/>
            </a:pPr>
            <a:endParaRPr lang="es-ES"/>
          </a:p>
        </c:txPr>
        <c:crossAx val="555656688"/>
        <c:crosses val="autoZero"/>
        <c:auto val="0"/>
        <c:lblAlgn val="ctr"/>
        <c:lblOffset val="100"/>
        <c:noMultiLvlLbl val="0"/>
      </c:catAx>
      <c:valAx>
        <c:axId val="55565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600"/>
            </a:pPr>
            <a:endParaRPr lang="es-ES"/>
          </a:p>
        </c:txPr>
        <c:crossAx val="49722475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 b="0">
          <a:latin typeface="Calibri" panose="020F0502020204030204" pitchFamily="34" charset="0"/>
          <a:cs typeface="Calibri" panose="020F0502020204030204" pitchFamily="34" charset="0"/>
        </a:defRPr>
      </a:pPr>
      <a:endParaRPr lang="es-E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s-ES"/>
              <a:t>User size opinion in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'opiniones vergencia guay'!$B$4</c:f>
              <c:strCache>
                <c:ptCount val="1"/>
                <c:pt idx="0">
                  <c:v>Near setting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'opiniones vergencia guay'!$C$11:$E$11</c:f>
              <c:strCache>
                <c:ptCount val="3"/>
                <c:pt idx="0">
                  <c:v>Near distance</c:v>
                </c:pt>
                <c:pt idx="1">
                  <c:v>Medium distance</c:v>
                </c:pt>
                <c:pt idx="2">
                  <c:v>Far distance</c:v>
                </c:pt>
              </c:strCache>
            </c:strRef>
          </c:cat>
          <c:val>
            <c:numRef>
              <c:f>('opiniones vergencia guay'!$D$4,'opiniones vergencia guay'!$F$4,'opiniones vergencia guay'!$H$4)</c:f>
              <c:numCache>
                <c:formatCode>#,#00</c:formatCode>
                <c:ptCount val="3"/>
                <c:pt idx="0">
                  <c:v>83.333333333333343</c:v>
                </c:pt>
                <c:pt idx="1">
                  <c:v>50</c:v>
                </c:pt>
                <c:pt idx="2">
                  <c:v>8.3333333333333321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E6-4641-AFAC-B05CC72547E5}"/>
            </c:ext>
          </c:extLst>
        </c:ser>
        <c:ser>
          <c:idx val="1"/>
          <c:order val="1"/>
          <c:tx>
            <c:strRef>
              <c:f>'opiniones vergencia guay'!$B$5</c:f>
              <c:strCache>
                <c:ptCount val="1"/>
                <c:pt idx="0">
                  <c:v>Medium setting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('opiniones vergencia guay'!$D$5,'opiniones vergencia guay'!$F$5,'opiniones vergencia guay'!$H$5)</c:f>
              <c:numCache>
                <c:formatCode>#,#00</c:formatCode>
                <c:ptCount val="3"/>
                <c:pt idx="0">
                  <c:v>50</c:v>
                </c:pt>
                <c:pt idx="1">
                  <c:v>58.333333333333336</c:v>
                </c:pt>
                <c:pt idx="2">
                  <c:v>33.333333333333329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E6-4641-AFAC-B05CC72547E5}"/>
            </c:ext>
          </c:extLst>
        </c:ser>
        <c:ser>
          <c:idx val="2"/>
          <c:order val="2"/>
          <c:tx>
            <c:strRef>
              <c:f>'opiniones vergencia guay'!$B$6</c:f>
              <c:strCache>
                <c:ptCount val="1"/>
                <c:pt idx="0">
                  <c:v>Far setting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('opiniones vergencia guay'!$D$6,'opiniones vergencia guay'!$F$6,'opiniones vergencia guay'!$H$6)</c:f>
              <c:numCache>
                <c:formatCode>#,#00</c:formatCode>
                <c:ptCount val="3"/>
                <c:pt idx="0">
                  <c:v>0</c:v>
                </c:pt>
                <c:pt idx="1">
                  <c:v>33.333333333333329</c:v>
                </c:pt>
                <c:pt idx="2">
                  <c:v>58.333333333333336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E6-4641-AFAC-B05CC72547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2581408"/>
        <c:axId val="2012688608"/>
      </c:barChart>
      <c:catAx>
        <c:axId val="190258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ES"/>
          </a:p>
        </c:txPr>
        <c:crossAx val="2012688608"/>
        <c:crosses val="autoZero"/>
        <c:auto val="1"/>
        <c:lblAlgn val="ctr"/>
        <c:lblOffset val="100"/>
        <c:noMultiLvlLbl val="0"/>
      </c:catAx>
      <c:valAx>
        <c:axId val="201268860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ES"/>
          </a:p>
        </c:txPr>
        <c:crossAx val="190258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tx1">
              <a:lumMod val="95000"/>
              <a:lumOff val="5000"/>
            </a:schemeClr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r>
              <a:rPr lang="es-ES" dirty="0"/>
              <a:t>User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overlapping</a:t>
            </a:r>
            <a:r>
              <a:rPr lang="es-ES" dirty="0"/>
              <a:t> </a:t>
            </a:r>
            <a:r>
              <a:rPr lang="es-ES" dirty="0" err="1"/>
              <a:t>opinion</a:t>
            </a:r>
            <a:r>
              <a:rPr lang="es-ES" dirty="0"/>
              <a:t> in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'opiniones vergencia guay'!$B$4</c:f>
              <c:strCache>
                <c:ptCount val="1"/>
                <c:pt idx="0">
                  <c:v>Near setting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'opiniones vergencia guay'!$C$11:$E$11</c:f>
              <c:strCache>
                <c:ptCount val="3"/>
                <c:pt idx="0">
                  <c:v>Near distance</c:v>
                </c:pt>
                <c:pt idx="1">
                  <c:v>Medium distance</c:v>
                </c:pt>
                <c:pt idx="2">
                  <c:v>Far distance</c:v>
                </c:pt>
              </c:strCache>
            </c:strRef>
          </c:cat>
          <c:val>
            <c:numRef>
              <c:f>('opiniones vergencia guay'!$C$4,'opiniones vergencia guay'!$E$4,'opiniones vergencia guay'!$G$4)</c:f>
              <c:numCache>
                <c:formatCode>#,#00</c:formatCode>
                <c:ptCount val="3"/>
                <c:pt idx="0">
                  <c:v>91.666666666666657</c:v>
                </c:pt>
                <c:pt idx="1">
                  <c:v>33.333333333333329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5-4F27-A84E-213B63AF67B9}"/>
            </c:ext>
          </c:extLst>
        </c:ser>
        <c:ser>
          <c:idx val="1"/>
          <c:order val="1"/>
          <c:tx>
            <c:strRef>
              <c:f>'opiniones vergencia guay'!$B$5</c:f>
              <c:strCache>
                <c:ptCount val="1"/>
                <c:pt idx="0">
                  <c:v>Medium setting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('opiniones vergencia guay'!$C$5,'opiniones vergencia guay'!$E$5,'opiniones vergencia guay'!$G$5)</c:f>
              <c:numCache>
                <c:formatCode>#,#00</c:formatCode>
                <c:ptCount val="3"/>
                <c:pt idx="0">
                  <c:v>91.666666666666657</c:v>
                </c:pt>
                <c:pt idx="1">
                  <c:v>83.333333333333343</c:v>
                </c:pt>
                <c:pt idx="2">
                  <c:v>45.454545454545453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85-4F27-A84E-213B63AF67B9}"/>
            </c:ext>
          </c:extLst>
        </c:ser>
        <c:ser>
          <c:idx val="2"/>
          <c:order val="2"/>
          <c:tx>
            <c:strRef>
              <c:f>'opiniones vergencia guay'!$B$6</c:f>
              <c:strCache>
                <c:ptCount val="1"/>
                <c:pt idx="0">
                  <c:v>Far setting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('opiniones vergencia guay'!$C$6,'opiniones vergencia guay'!$E$6,'opiniones vergencia guay'!$G$6)</c:f>
              <c:numCache>
                <c:formatCode>#,#00</c:formatCode>
                <c:ptCount val="3"/>
                <c:pt idx="0">
                  <c:v>66.666666666666657</c:v>
                </c:pt>
                <c:pt idx="1">
                  <c:v>58.333333333333336</c:v>
                </c:pt>
                <c:pt idx="2">
                  <c:v>91.666666666666657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85-4F27-A84E-213B63AF6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07918624"/>
        <c:axId val="2012701136"/>
      </c:barChart>
      <c:catAx>
        <c:axId val="170791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ES"/>
          </a:p>
        </c:txPr>
        <c:crossAx val="2012701136"/>
        <c:crosses val="autoZero"/>
        <c:auto val="1"/>
        <c:lblAlgn val="ctr"/>
        <c:lblOffset val="100"/>
        <c:noMultiLvlLbl val="0"/>
      </c:catAx>
      <c:valAx>
        <c:axId val="201270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s-ES"/>
          </a:p>
        </c:txPr>
        <c:crossAx val="170791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s-E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'grafico guay'!$A$2:$A$37</cx:f>
        <cx:lvl ptCount="36">
          <cx:pt idx="0">Far</cx:pt>
          <cx:pt idx="1">Far</cx:pt>
          <cx:pt idx="2">Far</cx:pt>
          <cx:pt idx="3">Far</cx:pt>
          <cx:pt idx="4">Far</cx:pt>
          <cx:pt idx="5">Far</cx:pt>
          <cx:pt idx="6">Far</cx:pt>
          <cx:pt idx="7">Far</cx:pt>
          <cx:pt idx="8">Far</cx:pt>
          <cx:pt idx="9">Far</cx:pt>
          <cx:pt idx="10">Far</cx:pt>
          <cx:pt idx="11">Far</cx:pt>
          <cx:pt idx="12">Medium</cx:pt>
          <cx:pt idx="13">Medium</cx:pt>
          <cx:pt idx="14">Medium</cx:pt>
          <cx:pt idx="15">Medium</cx:pt>
          <cx:pt idx="16">Medium</cx:pt>
          <cx:pt idx="17">Medium</cx:pt>
          <cx:pt idx="18">Medium</cx:pt>
          <cx:pt idx="19">Medium</cx:pt>
          <cx:pt idx="20">Medium</cx:pt>
          <cx:pt idx="21">Medium</cx:pt>
          <cx:pt idx="22">Medium</cx:pt>
          <cx:pt idx="23">Medium</cx:pt>
          <cx:pt idx="24">Near</cx:pt>
          <cx:pt idx="25">Near</cx:pt>
          <cx:pt idx="26">Near</cx:pt>
          <cx:pt idx="27">Near</cx:pt>
          <cx:pt idx="28">Near</cx:pt>
          <cx:pt idx="29">Near</cx:pt>
          <cx:pt idx="30">Near</cx:pt>
          <cx:pt idx="31">Near</cx:pt>
          <cx:pt idx="32">Near</cx:pt>
          <cx:pt idx="33">Near</cx:pt>
          <cx:pt idx="34">Near</cx:pt>
          <cx:pt idx="35">Near</cx:pt>
        </cx:lvl>
      </cx:strDim>
      <cx:numDim type="val">
        <cx:f>'grafico guay'!$C$2:$C$37</cx:f>
        <cx:lvl ptCount="36" formatCode="Estándar">
          <cx:pt idx="0">-84</cx:pt>
          <cx:pt idx="1">-36</cx:pt>
          <cx:pt idx="2">-48</cx:pt>
          <cx:pt idx="3">-75</cx:pt>
          <cx:pt idx="4">-96</cx:pt>
          <cx:pt idx="5">-129</cx:pt>
          <cx:pt idx="6">-27</cx:pt>
          <cx:pt idx="7">-9</cx:pt>
          <cx:pt idx="8">-15</cx:pt>
          <cx:pt idx="9">-105</cx:pt>
          <cx:pt idx="10">-93</cx:pt>
          <cx:pt idx="11">-45</cx:pt>
          <cx:pt idx="12">-66</cx:pt>
          <cx:pt idx="13">-15</cx:pt>
          <cx:pt idx="14">-45</cx:pt>
          <cx:pt idx="15">-87</cx:pt>
          <cx:pt idx="16">-48</cx:pt>
          <cx:pt idx="17">-60</cx:pt>
          <cx:pt idx="18">48</cx:pt>
          <cx:pt idx="19">3</cx:pt>
          <cx:pt idx="20">-12</cx:pt>
          <cx:pt idx="21">-111</cx:pt>
          <cx:pt idx="22">-81</cx:pt>
          <cx:pt idx="23">-27</cx:pt>
          <cx:pt idx="24">-60</cx:pt>
          <cx:pt idx="25">3</cx:pt>
          <cx:pt idx="26">15</cx:pt>
          <cx:pt idx="27">-63</cx:pt>
          <cx:pt idx="28">-66</cx:pt>
          <cx:pt idx="29">-15</cx:pt>
          <cx:pt idx="30">99</cx:pt>
          <cx:pt idx="31">30</cx:pt>
          <cx:pt idx="32">-15</cx:pt>
          <cx:pt idx="33">-102</cx:pt>
          <cx:pt idx="34">-36</cx:pt>
          <cx:pt idx="35">15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1680">
                <a:solidFill>
                  <a:schemeClr val="tx1"/>
                </a:solidFill>
              </a:defRPr>
            </a:pPr>
            <a:r>
              <a:rPr lang="es-ES" sz="1800" b="0" i="0" u="none" strike="noStrike" baseline="0" dirty="0">
                <a:solidFill>
                  <a:schemeClr val="tx1"/>
                </a:solidFill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Distance </a:t>
            </a:r>
            <a:r>
              <a:rPr lang="es-ES" sz="1800" b="0" i="0" u="none" strike="noStrike" baseline="0" dirty="0" err="1">
                <a:solidFill>
                  <a:schemeClr val="tx1"/>
                </a:solidFill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s-ES" sz="1800" b="0" i="0" u="none" strike="noStrike" baseline="0" dirty="0">
                <a:solidFill>
                  <a:schemeClr val="tx1"/>
                </a:solidFill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800" b="0" i="0" u="none" strike="noStrike" baseline="0" dirty="0" err="1">
                <a:solidFill>
                  <a:schemeClr val="tx1"/>
                </a:solidFill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s-ES" sz="1800" b="0" i="0" u="none" strike="noStrike" baseline="0" dirty="0">
                <a:solidFill>
                  <a:schemeClr val="tx1"/>
                </a:solidFill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 in X</a:t>
            </a:r>
          </a:p>
        </cx:rich>
      </cx:tx>
    </cx:title>
    <cx:plotArea>
      <cx:plotAreaRegion>
        <cx:series layoutId="boxWhisker" uniqueId="{83587A4E-1F26-47F4-A657-D954CC6C42A3}">
          <cx:tx>
            <cx:txData>
              <cx:f>'grafico guay'!$C$1</cx:f>
              <cx:v>Δ X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cx:spPr>
          <cx:dataId val="0"/>
          <cx:layoutPr>
            <cx:visibility meanLine="1" meanMarker="1" nonoutliers="0" outliers="1"/>
            <cx:statistics quartileMethod="inclusive"/>
          </cx:layoutPr>
        </cx:series>
      </cx:plotAreaRegion>
      <cx:axis id="0">
        <cx:catScaling gapWidth="1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600">
                <a:solidFill>
                  <a:schemeClr val="tx1"/>
                </a:solidFill>
              </a:defRPr>
            </a:pPr>
            <a:endParaRPr lang="es-ES" sz="1600" b="0" i="0" u="none" strike="noStrike" baseline="0">
              <a:solidFill>
                <a:schemeClr val="tx1"/>
              </a:solidFill>
              <a:latin typeface="Calibri" panose="020F0502020204030204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600">
                <a:solidFill>
                  <a:schemeClr val="tx1"/>
                </a:solidFill>
              </a:defRPr>
            </a:pPr>
            <a:endParaRPr lang="es-ES" sz="1600" b="0" i="0" u="none" strike="noStrike" baseline="0">
              <a:solidFill>
                <a:schemeClr val="tx1"/>
              </a:solidFill>
              <a:latin typeface="Calibri" panose="020F0502020204030204"/>
            </a:endParaRPr>
          </a:p>
        </cx:txPr>
      </cx:axis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AB763-6895-4FCC-9908-601D87CA22A5}" type="datetimeFigureOut">
              <a:rPr lang="en-US" smtClean="0"/>
              <a:t>7/8/2018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A9306-D844-40C1-BEA9-2F429596D60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3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70467"/>
            <a:ext cx="12192000" cy="6087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5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3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270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2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77"/>
            <a:ext cx="7734300" cy="540067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51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0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73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1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60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7/8/2018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33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9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7/8/2018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7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6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7" y="5876414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1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3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04850" y="465162"/>
            <a:ext cx="10782300" cy="2726470"/>
          </a:xfrm>
        </p:spPr>
        <p:txBody>
          <a:bodyPr/>
          <a:lstStyle/>
          <a:p>
            <a:r>
              <a:rPr lang="en-US" sz="7200" dirty="0"/>
              <a:t>Reducing dizziness when using a video-see-through head-mounted display</a:t>
            </a:r>
            <a:endParaRPr lang="es-ES" sz="7200" b="1" cap="all" dirty="0"/>
          </a:p>
        </p:txBody>
      </p:sp>
      <p:sp>
        <p:nvSpPr>
          <p:cNvPr id="9" name="Rectángulo 8"/>
          <p:cNvSpPr/>
          <p:nvPr/>
        </p:nvSpPr>
        <p:spPr>
          <a:xfrm>
            <a:off x="0" y="3246539"/>
            <a:ext cx="12192000" cy="3611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214507" y="6009846"/>
            <a:ext cx="4101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Richard Segovia Barreales</a:t>
            </a:r>
          </a:p>
          <a:p>
            <a:r>
              <a:rPr lang="es-ES" dirty="0"/>
              <a:t>9th </a:t>
            </a:r>
            <a:r>
              <a:rPr lang="es-ES" dirty="0" err="1"/>
              <a:t>July</a:t>
            </a:r>
            <a:r>
              <a:rPr lang="es-ES" dirty="0"/>
              <a:t> 2018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1BC9066-86BE-48F8-9164-B589444F7AAA}"/>
              </a:ext>
            </a:extLst>
          </p:cNvPr>
          <p:cNvGrpSpPr/>
          <p:nvPr/>
        </p:nvGrpSpPr>
        <p:grpSpPr>
          <a:xfrm>
            <a:off x="7516566" y="3607266"/>
            <a:ext cx="3439458" cy="2919370"/>
            <a:chOff x="7516566" y="3607266"/>
            <a:chExt cx="3439458" cy="291937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C2D425E0-CB7F-4E9A-A70B-435727E6C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>
              <a:off x="7516566" y="3607266"/>
              <a:ext cx="2825900" cy="2919370"/>
            </a:xfrm>
            <a:prstGeom prst="rect">
              <a:avLst/>
            </a:prstGeom>
          </p:spPr>
        </p:pic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2C02FC1C-AA76-4A33-A5F1-D7767F11DBEE}"/>
                </a:ext>
              </a:extLst>
            </p:cNvPr>
            <p:cNvGrpSpPr/>
            <p:nvPr/>
          </p:nvGrpSpPr>
          <p:grpSpPr>
            <a:xfrm>
              <a:off x="10184235" y="4521667"/>
              <a:ext cx="771789" cy="654341"/>
              <a:chOff x="2340528" y="3858936"/>
              <a:chExt cx="771789" cy="654341"/>
            </a:xfrm>
          </p:grpSpPr>
          <p:sp>
            <p:nvSpPr>
              <p:cNvPr id="6" name="Triángulo isósceles 5">
                <a:extLst>
                  <a:ext uri="{FF2B5EF4-FFF2-40B4-BE49-F238E27FC236}">
                    <a16:creationId xmlns:a16="http://schemas.microsoft.com/office/drawing/2014/main" id="{6269E75D-4A1A-49B2-BD38-EBD6F1CCDBC6}"/>
                  </a:ext>
                </a:extLst>
              </p:cNvPr>
              <p:cNvSpPr/>
              <p:nvPr/>
            </p:nvSpPr>
            <p:spPr>
              <a:xfrm rot="16200000">
                <a:off x="2614437" y="3903809"/>
                <a:ext cx="467252" cy="528508"/>
              </a:xfrm>
              <a:prstGeom prst="triangle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818A42C-F407-4800-A429-92D1F95D9354}"/>
                  </a:ext>
                </a:extLst>
              </p:cNvPr>
              <p:cNvSpPr/>
              <p:nvPr/>
            </p:nvSpPr>
            <p:spPr>
              <a:xfrm>
                <a:off x="2340528" y="3858936"/>
                <a:ext cx="486562" cy="654341"/>
              </a:xfrm>
              <a:prstGeom prst="rect">
                <a:avLst/>
              </a:prstGeom>
              <a:ln w="762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3633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LIBELAS issue (I)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6D45850E-F638-442E-B6EE-CA850A803143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BCA1148-AD1C-4081-8AF6-4EAD240CED71}"/>
              </a:ext>
            </a:extLst>
          </p:cNvPr>
          <p:cNvCxnSpPr>
            <a:cxnSpLocks/>
          </p:cNvCxnSpPr>
          <p:nvPr/>
        </p:nvCxnSpPr>
        <p:spPr>
          <a:xfrm>
            <a:off x="4489014" y="2449885"/>
            <a:ext cx="0" cy="399598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FEE851C-6427-49F4-83DA-9EA430635BEE}"/>
              </a:ext>
            </a:extLst>
          </p:cNvPr>
          <p:cNvCxnSpPr>
            <a:cxnSpLocks/>
          </p:cNvCxnSpPr>
          <p:nvPr/>
        </p:nvCxnSpPr>
        <p:spPr>
          <a:xfrm>
            <a:off x="1520625" y="3190489"/>
            <a:ext cx="57454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9448E77-6709-4884-A31C-449D8D85847E}"/>
              </a:ext>
            </a:extLst>
          </p:cNvPr>
          <p:cNvCxnSpPr>
            <a:cxnSpLocks/>
          </p:cNvCxnSpPr>
          <p:nvPr/>
        </p:nvCxnSpPr>
        <p:spPr>
          <a:xfrm>
            <a:off x="1530705" y="5074207"/>
            <a:ext cx="579228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525878F-58F2-4550-8731-56D60FFA5F7B}"/>
              </a:ext>
            </a:extLst>
          </p:cNvPr>
          <p:cNvCxnSpPr>
            <a:cxnSpLocks/>
          </p:cNvCxnSpPr>
          <p:nvPr/>
        </p:nvCxnSpPr>
        <p:spPr>
          <a:xfrm>
            <a:off x="5099472" y="4099389"/>
            <a:ext cx="46908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073FFEF-4810-4C2F-B123-71CD25CE422B}"/>
              </a:ext>
            </a:extLst>
          </p:cNvPr>
          <p:cNvSpPr/>
          <p:nvPr/>
        </p:nvSpPr>
        <p:spPr>
          <a:xfrm>
            <a:off x="5593641" y="3752499"/>
            <a:ext cx="962277" cy="6937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Depth map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C8581AD-BD1D-4513-8955-D12C7A710737}"/>
              </a:ext>
            </a:extLst>
          </p:cNvPr>
          <p:cNvSpPr/>
          <p:nvPr/>
        </p:nvSpPr>
        <p:spPr>
          <a:xfrm>
            <a:off x="2095166" y="2851430"/>
            <a:ext cx="1208849" cy="25430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Calibration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DBE13CD-FB6E-4BCD-B21B-CA559FB36490}"/>
              </a:ext>
            </a:extLst>
          </p:cNvPr>
          <p:cNvSpPr/>
          <p:nvPr/>
        </p:nvSpPr>
        <p:spPr>
          <a:xfrm>
            <a:off x="3878556" y="2851430"/>
            <a:ext cx="1220915" cy="25430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Stereo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Matcher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50A3076-BB29-489C-89F9-67249C15765F}"/>
              </a:ext>
            </a:extLst>
          </p:cNvPr>
          <p:cNvCxnSpPr>
            <a:cxnSpLocks/>
          </p:cNvCxnSpPr>
          <p:nvPr/>
        </p:nvCxnSpPr>
        <p:spPr>
          <a:xfrm>
            <a:off x="3299328" y="5116512"/>
            <a:ext cx="579228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BA2B55FA-06F0-4484-86BB-13156CECC869}"/>
              </a:ext>
            </a:extLst>
          </p:cNvPr>
          <p:cNvCxnSpPr>
            <a:cxnSpLocks/>
          </p:cNvCxnSpPr>
          <p:nvPr/>
        </p:nvCxnSpPr>
        <p:spPr>
          <a:xfrm>
            <a:off x="3299328" y="3227195"/>
            <a:ext cx="57454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866180C2-7831-429E-A807-7D0695325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127" y="4522681"/>
            <a:ext cx="3810532" cy="1905266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D01C3614-9710-43FE-A0C4-65C153B7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47" y="1824216"/>
            <a:ext cx="3810532" cy="1905266"/>
          </a:xfrm>
          <a:prstGeom prst="rect">
            <a:avLst/>
          </a:prstGeom>
        </p:spPr>
      </p:pic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088D6A6-5E69-42DC-9D6F-4A7F51F7762A}"/>
              </a:ext>
            </a:extLst>
          </p:cNvPr>
          <p:cNvCxnSpPr>
            <a:cxnSpLocks/>
          </p:cNvCxnSpPr>
          <p:nvPr/>
        </p:nvCxnSpPr>
        <p:spPr>
          <a:xfrm>
            <a:off x="9529613" y="3828081"/>
            <a:ext cx="0" cy="61819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EFE60D3-E604-4F3B-9B39-5A25DAF64F7A}"/>
              </a:ext>
            </a:extLst>
          </p:cNvPr>
          <p:cNvSpPr txBox="1"/>
          <p:nvPr/>
        </p:nvSpPr>
        <p:spPr>
          <a:xfrm>
            <a:off x="8756881" y="1448404"/>
            <a:ext cx="159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EAE960C-4819-4B70-A357-AF98E64F7351}"/>
              </a:ext>
            </a:extLst>
          </p:cNvPr>
          <p:cNvSpPr txBox="1"/>
          <p:nvPr/>
        </p:nvSpPr>
        <p:spPr>
          <a:xfrm>
            <a:off x="9529613" y="3879335"/>
            <a:ext cx="80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Rectify</a:t>
            </a: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7EB74DC2-AF94-4566-BD89-3EA9383A3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90" y="2873657"/>
            <a:ext cx="807648" cy="745521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A18ECCB-8EA9-4365-9E24-B319FA1B3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48" y="4648952"/>
            <a:ext cx="807648" cy="745521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80729E67-9282-45EE-A875-FB582B01455C}"/>
              </a:ext>
            </a:extLst>
          </p:cNvPr>
          <p:cNvSpPr txBox="1"/>
          <p:nvPr/>
        </p:nvSpPr>
        <p:spPr>
          <a:xfrm>
            <a:off x="3746423" y="1923467"/>
            <a:ext cx="1485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prstClr val="black"/>
                </a:solidFill>
              </a:rPr>
              <a:t>LIBELAS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8FA1DA6-33F7-4FD8-A882-ACCFA87B0627}"/>
              </a:ext>
            </a:extLst>
          </p:cNvPr>
          <p:cNvSpPr txBox="1"/>
          <p:nvPr/>
        </p:nvSpPr>
        <p:spPr>
          <a:xfrm>
            <a:off x="9050157" y="6427947"/>
            <a:ext cx="101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Rectified</a:t>
            </a:r>
          </a:p>
        </p:txBody>
      </p:sp>
    </p:spTree>
    <p:extLst>
      <p:ext uri="{BB962C8B-B14F-4D97-AF65-F5344CB8AC3E}">
        <p14:creationId xmlns:p14="http://schemas.microsoft.com/office/powerpoint/2010/main" val="397876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LIBELAS issue (II)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6D45850E-F638-442E-B6EE-CA850A803143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A8218ADE-06C5-4E21-BCFD-6EE2EB9E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556" y="1864102"/>
            <a:ext cx="4399797" cy="439979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78A5D27-3E18-4C74-93F0-3F4814E09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270" y="1864101"/>
            <a:ext cx="4428978" cy="4399797"/>
          </a:xfrm>
          <a:prstGeom prst="rect">
            <a:avLst/>
          </a:prstGeom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F5823386-B2DB-4CE5-928E-FDAD60F4A9FE}"/>
              </a:ext>
            </a:extLst>
          </p:cNvPr>
          <p:cNvCxnSpPr>
            <a:cxnSpLocks/>
          </p:cNvCxnSpPr>
          <p:nvPr/>
        </p:nvCxnSpPr>
        <p:spPr>
          <a:xfrm>
            <a:off x="5912603" y="3760063"/>
            <a:ext cx="75941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0AE97B9-7293-4C89-973A-B5B3620A7065}"/>
              </a:ext>
            </a:extLst>
          </p:cNvPr>
          <p:cNvSpPr txBox="1"/>
          <p:nvPr/>
        </p:nvSpPr>
        <p:spPr>
          <a:xfrm>
            <a:off x="5843303" y="3217259"/>
            <a:ext cx="89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Rectify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6B4EA8B-7B62-4CCE-8E03-EBC352796DE8}"/>
              </a:ext>
            </a:extLst>
          </p:cNvPr>
          <p:cNvSpPr txBox="1"/>
          <p:nvPr/>
        </p:nvSpPr>
        <p:spPr>
          <a:xfrm>
            <a:off x="2581942" y="1494769"/>
            <a:ext cx="159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Original Image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3340F7D-8998-4051-BFE2-6558B48E393D}"/>
              </a:ext>
            </a:extLst>
          </p:cNvPr>
          <p:cNvSpPr txBox="1"/>
          <p:nvPr/>
        </p:nvSpPr>
        <p:spPr>
          <a:xfrm>
            <a:off x="8713523" y="1494769"/>
            <a:ext cx="101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Rectified</a:t>
            </a:r>
          </a:p>
        </p:txBody>
      </p:sp>
    </p:spTree>
    <p:extLst>
      <p:ext uri="{BB962C8B-B14F-4D97-AF65-F5344CB8AC3E}">
        <p14:creationId xmlns:p14="http://schemas.microsoft.com/office/powerpoint/2010/main" val="414769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Calibration module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33AF419-B8DB-438A-A09E-9CB4D353E798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0CD960A-FE88-4BC2-A824-07C47CA10A73}"/>
              </a:ext>
            </a:extLst>
          </p:cNvPr>
          <p:cNvSpPr/>
          <p:nvPr/>
        </p:nvSpPr>
        <p:spPr>
          <a:xfrm>
            <a:off x="2975677" y="3434079"/>
            <a:ext cx="1418094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Locate chessboard pattern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44A7B107-2F04-4181-8305-D54A69E35207}"/>
              </a:ext>
            </a:extLst>
          </p:cNvPr>
          <p:cNvGrpSpPr/>
          <p:nvPr/>
        </p:nvGrpSpPr>
        <p:grpSpPr>
          <a:xfrm>
            <a:off x="247058" y="2874937"/>
            <a:ext cx="1920040" cy="1992024"/>
            <a:chOff x="138569" y="2465999"/>
            <a:chExt cx="2222030" cy="2222090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AE343DB3-A3B8-4996-8D63-23F6A7E01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569" y="2465999"/>
              <a:ext cx="1736631" cy="1736631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A9579512-25C3-4804-AB6C-E4946F552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580" y="2570463"/>
              <a:ext cx="1733769" cy="1733769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5CF4A721-B262-407C-B213-7E443E74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980" y="2722863"/>
              <a:ext cx="1733769" cy="1733769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33B6C7AB-DD6A-41D5-9BF8-46FFCFDF2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498" y="2885419"/>
              <a:ext cx="1726454" cy="1726454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2E8DFE4C-9FAB-40F6-B3F6-9D74B7BBD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019" y="3039510"/>
              <a:ext cx="1648580" cy="1648579"/>
            </a:xfrm>
            <a:prstGeom prst="rect">
              <a:avLst/>
            </a:prstGeom>
          </p:spPr>
        </p:pic>
      </p:grp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4FDBB4D4-02AE-46A7-8785-A82464CD9095}"/>
              </a:ext>
            </a:extLst>
          </p:cNvPr>
          <p:cNvCxnSpPr>
            <a:cxnSpLocks/>
          </p:cNvCxnSpPr>
          <p:nvPr/>
        </p:nvCxnSpPr>
        <p:spPr>
          <a:xfrm>
            <a:off x="2292647" y="4056355"/>
            <a:ext cx="57454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ángulo 40">
            <a:extLst>
              <a:ext uri="{FF2B5EF4-FFF2-40B4-BE49-F238E27FC236}">
                <a16:creationId xmlns:a16="http://schemas.microsoft.com/office/drawing/2014/main" id="{A4BD2309-1030-4099-9C8D-4DDF6A68A641}"/>
              </a:ext>
            </a:extLst>
          </p:cNvPr>
          <p:cNvSpPr/>
          <p:nvPr/>
        </p:nvSpPr>
        <p:spPr>
          <a:xfrm>
            <a:off x="4951708" y="3434079"/>
            <a:ext cx="1418094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Monocular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Calibration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50343A8-5FD4-4F85-9ABB-29DD4AF66E26}"/>
              </a:ext>
            </a:extLst>
          </p:cNvPr>
          <p:cNvSpPr/>
          <p:nvPr/>
        </p:nvSpPr>
        <p:spPr>
          <a:xfrm>
            <a:off x="6927739" y="3434078"/>
            <a:ext cx="1418094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Stereo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Calibration</a:t>
            </a:r>
          </a:p>
        </p:txBody>
      </p: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5B63C815-0E9B-4C5B-A103-C76FB0F8003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393771" y="4024784"/>
            <a:ext cx="557937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68D9F50E-C99E-42B5-901F-A2AE125C14F5}"/>
              </a:ext>
            </a:extLst>
          </p:cNvPr>
          <p:cNvCxnSpPr>
            <a:cxnSpLocks/>
          </p:cNvCxnSpPr>
          <p:nvPr/>
        </p:nvCxnSpPr>
        <p:spPr>
          <a:xfrm>
            <a:off x="6369802" y="4041247"/>
            <a:ext cx="557937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9285B751-D6CB-4CFF-833A-2A46DB6FED7A}"/>
              </a:ext>
            </a:extLst>
          </p:cNvPr>
          <p:cNvCxnSpPr>
            <a:cxnSpLocks/>
          </p:cNvCxnSpPr>
          <p:nvPr/>
        </p:nvCxnSpPr>
        <p:spPr>
          <a:xfrm flipV="1">
            <a:off x="6647048" y="2987057"/>
            <a:ext cx="0" cy="1056197"/>
          </a:xfrm>
          <a:prstGeom prst="straightConnector1">
            <a:avLst/>
          </a:prstGeom>
          <a:ln w="57150">
            <a:solidFill>
              <a:srgbClr val="7F7F7F"/>
            </a:solidFill>
            <a:headEnd type="oval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77317A7-B00D-4B22-85A3-99BBFC3F10FA}"/>
              </a:ext>
            </a:extLst>
          </p:cNvPr>
          <p:cNvSpPr txBox="1"/>
          <p:nvPr/>
        </p:nvSpPr>
        <p:spPr>
          <a:xfrm>
            <a:off x="3525433" y="5203981"/>
            <a:ext cx="2135322" cy="64633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Points:</a:t>
            </a:r>
          </a:p>
          <a:p>
            <a:r>
              <a:rPr lang="en-US" dirty="0">
                <a:solidFill>
                  <a:schemeClr val="bg1"/>
                </a:solidFill>
              </a:rPr>
              <a:t>(126,32), (568,952)…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8A23127-E63F-48FF-AAC2-0DEF195E656A}"/>
              </a:ext>
            </a:extLst>
          </p:cNvPr>
          <p:cNvSpPr txBox="1"/>
          <p:nvPr/>
        </p:nvSpPr>
        <p:spPr>
          <a:xfrm>
            <a:off x="5579387" y="2181496"/>
            <a:ext cx="2135322" cy="64633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Intrinsic matrix,</a:t>
            </a:r>
          </a:p>
          <a:p>
            <a:r>
              <a:rPr lang="en-US" dirty="0">
                <a:solidFill>
                  <a:schemeClr val="bg1"/>
                </a:solidFill>
              </a:rPr>
              <a:t>Distortion matrix …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0A204E2-2A28-4245-80CD-6D88600F9D95}"/>
              </a:ext>
            </a:extLst>
          </p:cNvPr>
          <p:cNvCxnSpPr>
            <a:cxnSpLocks/>
          </p:cNvCxnSpPr>
          <p:nvPr/>
        </p:nvCxnSpPr>
        <p:spPr>
          <a:xfrm>
            <a:off x="8345833" y="4015884"/>
            <a:ext cx="557937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8982A08-9B50-40ED-8034-5E31A6841445}"/>
              </a:ext>
            </a:extLst>
          </p:cNvPr>
          <p:cNvSpPr txBox="1"/>
          <p:nvPr/>
        </p:nvSpPr>
        <p:spPr>
          <a:xfrm>
            <a:off x="7636786" y="5228386"/>
            <a:ext cx="2135322" cy="64633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Rotation matrix</a:t>
            </a:r>
          </a:p>
          <a:p>
            <a:r>
              <a:rPr lang="en-US" dirty="0" err="1">
                <a:solidFill>
                  <a:schemeClr val="bg1"/>
                </a:solidFill>
              </a:rPr>
              <a:t>Traslation</a:t>
            </a:r>
            <a:r>
              <a:rPr lang="en-US" dirty="0">
                <a:solidFill>
                  <a:schemeClr val="bg1"/>
                </a:solidFill>
              </a:rPr>
              <a:t> matrix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161CE717-93C5-4677-8990-F7BDD26B92F3}"/>
              </a:ext>
            </a:extLst>
          </p:cNvPr>
          <p:cNvSpPr/>
          <p:nvPr/>
        </p:nvSpPr>
        <p:spPr>
          <a:xfrm>
            <a:off x="8932340" y="3434078"/>
            <a:ext cx="1418094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Rectify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images</a:t>
            </a:r>
          </a:p>
        </p:txBody>
      </p: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4802FC14-9770-475E-9DD0-433033B978A3}"/>
              </a:ext>
            </a:extLst>
          </p:cNvPr>
          <p:cNvCxnSpPr>
            <a:cxnSpLocks/>
          </p:cNvCxnSpPr>
          <p:nvPr/>
        </p:nvCxnSpPr>
        <p:spPr>
          <a:xfrm>
            <a:off x="8624801" y="4015884"/>
            <a:ext cx="0" cy="1055218"/>
          </a:xfrm>
          <a:prstGeom prst="straightConnector1">
            <a:avLst/>
          </a:prstGeom>
          <a:ln w="57150">
            <a:solidFill>
              <a:srgbClr val="7F7F7F"/>
            </a:solidFill>
            <a:headEnd type="oval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524C3A6A-CBB2-4507-AA1D-BCC1AEAC0607}"/>
              </a:ext>
            </a:extLst>
          </p:cNvPr>
          <p:cNvCxnSpPr>
            <a:cxnSpLocks/>
          </p:cNvCxnSpPr>
          <p:nvPr/>
        </p:nvCxnSpPr>
        <p:spPr>
          <a:xfrm>
            <a:off x="4644169" y="4025120"/>
            <a:ext cx="0" cy="1055218"/>
          </a:xfrm>
          <a:prstGeom prst="straightConnector1">
            <a:avLst/>
          </a:prstGeom>
          <a:ln w="57150">
            <a:solidFill>
              <a:srgbClr val="7F7F7F"/>
            </a:solidFill>
            <a:headEnd type="oval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>
            <a:extLst>
              <a:ext uri="{FF2B5EF4-FFF2-40B4-BE49-F238E27FC236}">
                <a16:creationId xmlns:a16="http://schemas.microsoft.com/office/drawing/2014/main" id="{99EFA281-E5F6-49CB-AFA3-CF8569328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1466" y="1674529"/>
            <a:ext cx="1334044" cy="1334044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53637739-536D-4BA2-9DFB-62DDD2F31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9178" y="3456512"/>
            <a:ext cx="1144078" cy="1136540"/>
          </a:xfrm>
          <a:prstGeom prst="rect">
            <a:avLst/>
          </a:prstGeom>
        </p:spPr>
      </p:pic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A86B25CD-E24A-420F-A556-0AD8AA6BB4B7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9638488" y="3008573"/>
            <a:ext cx="0" cy="433745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3CEAEA7B-99D9-4018-9A3B-39E44D39B848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 flipV="1">
            <a:off x="10350434" y="4024782"/>
            <a:ext cx="348744" cy="1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6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Threshold Classifier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5D77797F-93AE-4D2B-B6C3-0D180CFD5DF7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B6BD8E-FF76-46A2-9901-6F461196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01" y="2643393"/>
            <a:ext cx="2371839" cy="23718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5A9A25-FED2-4622-B459-0B6D08AE2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6" t="12239" r="10843" b="11861"/>
          <a:stretch/>
        </p:blipFill>
        <p:spPr>
          <a:xfrm>
            <a:off x="3771328" y="2929197"/>
            <a:ext cx="1809751" cy="1800225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EA3393F-B8E2-4D23-B7AE-FB9D8783DA2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940040" y="3829310"/>
            <a:ext cx="831288" cy="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B0454E6-F0F4-47A0-8846-9A638A664187}"/>
              </a:ext>
            </a:extLst>
          </p:cNvPr>
          <p:cNvSpPr/>
          <p:nvPr/>
        </p:nvSpPr>
        <p:spPr>
          <a:xfrm>
            <a:off x="6205448" y="3238606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Operation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mean/max/min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D90305C-4E5D-4B56-BD75-D72D398445B2}"/>
              </a:ext>
            </a:extLst>
          </p:cNvPr>
          <p:cNvSpPr/>
          <p:nvPr/>
        </p:nvSpPr>
        <p:spPr>
          <a:xfrm>
            <a:off x="8429625" y="3238606"/>
            <a:ext cx="1418094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Threshold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Classification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68EDC7E-7D0C-418F-82E2-1BD1E5005C93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5581079" y="3829310"/>
            <a:ext cx="624369" cy="1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82381B3-7B2A-4793-9CDD-8E8AF40792A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867650" y="3829311"/>
            <a:ext cx="561975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F047E1E-ACDF-411A-969D-AEF82C64600F}"/>
              </a:ext>
            </a:extLst>
          </p:cNvPr>
          <p:cNvSpPr txBox="1"/>
          <p:nvPr/>
        </p:nvSpPr>
        <p:spPr>
          <a:xfrm>
            <a:off x="10409694" y="3365420"/>
            <a:ext cx="1428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Near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AA0390B1-E4BB-4B5C-A38D-199B9E584D71}"/>
              </a:ext>
            </a:extLst>
          </p:cNvPr>
          <p:cNvCxnSpPr>
            <a:cxnSpLocks/>
          </p:cNvCxnSpPr>
          <p:nvPr/>
        </p:nvCxnSpPr>
        <p:spPr>
          <a:xfrm>
            <a:off x="9847719" y="3829310"/>
            <a:ext cx="561975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5463BDB-5057-4351-B266-4323C39420A4}"/>
              </a:ext>
            </a:extLst>
          </p:cNvPr>
          <p:cNvSpPr txBox="1"/>
          <p:nvPr/>
        </p:nvSpPr>
        <p:spPr>
          <a:xfrm>
            <a:off x="3018853" y="2273496"/>
            <a:ext cx="75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Crop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A8FCCE1-BAF7-451A-860C-408D326B7646}"/>
              </a:ext>
            </a:extLst>
          </p:cNvPr>
          <p:cNvCxnSpPr>
            <a:cxnSpLocks/>
          </p:cNvCxnSpPr>
          <p:nvPr/>
        </p:nvCxnSpPr>
        <p:spPr>
          <a:xfrm flipV="1">
            <a:off x="3351398" y="2773004"/>
            <a:ext cx="0" cy="1056197"/>
          </a:xfrm>
          <a:prstGeom prst="straightConnector1">
            <a:avLst/>
          </a:prstGeom>
          <a:ln w="57150">
            <a:solidFill>
              <a:srgbClr val="7F7F7F"/>
            </a:solidFill>
            <a:headEnd type="oval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E3BA59A5-2742-49D6-A6BC-B34ED3272753}"/>
              </a:ext>
            </a:extLst>
          </p:cNvPr>
          <p:cNvCxnSpPr>
            <a:cxnSpLocks/>
          </p:cNvCxnSpPr>
          <p:nvPr/>
        </p:nvCxnSpPr>
        <p:spPr>
          <a:xfrm>
            <a:off x="8092219" y="3829201"/>
            <a:ext cx="0" cy="1055218"/>
          </a:xfrm>
          <a:prstGeom prst="straightConnector1">
            <a:avLst/>
          </a:prstGeom>
          <a:ln w="57150">
            <a:solidFill>
              <a:srgbClr val="7F7F7F"/>
            </a:solidFill>
            <a:headEnd type="oval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0032E87-38C9-48C9-A745-91E29BFAF4B8}"/>
              </a:ext>
            </a:extLst>
          </p:cNvPr>
          <p:cNvSpPr txBox="1"/>
          <p:nvPr/>
        </p:nvSpPr>
        <p:spPr>
          <a:xfrm>
            <a:off x="7735397" y="4981254"/>
            <a:ext cx="71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AF0F3B9-39B2-49C7-8DDD-9DD356E8C835}"/>
              </a:ext>
            </a:extLst>
          </p:cNvPr>
          <p:cNvCxnSpPr>
            <a:cxnSpLocks/>
          </p:cNvCxnSpPr>
          <p:nvPr/>
        </p:nvCxnSpPr>
        <p:spPr>
          <a:xfrm flipV="1">
            <a:off x="10090578" y="2773004"/>
            <a:ext cx="0" cy="1056197"/>
          </a:xfrm>
          <a:prstGeom prst="straightConnector1">
            <a:avLst/>
          </a:prstGeom>
          <a:ln w="57150">
            <a:solidFill>
              <a:srgbClr val="7F7F7F"/>
            </a:solidFill>
            <a:headEnd type="oval" w="sm" len="sm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5E73A0A-7F4D-4407-ABEF-93DB0A29043D}"/>
              </a:ext>
            </a:extLst>
          </p:cNvPr>
          <p:cNvSpPr txBox="1"/>
          <p:nvPr/>
        </p:nvSpPr>
        <p:spPr>
          <a:xfrm>
            <a:off x="9576658" y="2273496"/>
            <a:ext cx="110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</a:p>
        </p:txBody>
      </p:sp>
    </p:spTree>
    <p:extLst>
      <p:ext uri="{BB962C8B-B14F-4D97-AF65-F5344CB8AC3E}">
        <p14:creationId xmlns:p14="http://schemas.microsoft.com/office/powerpoint/2010/main" val="4237790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Pipeline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C81335E1-FAFE-4AD1-A179-BF8ACE99785C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0DB2795E-5F50-4E0F-B24D-EEA09EBAD1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2025" y="1711325"/>
            <a:ext cx="10153650" cy="4859338"/>
            <a:chOff x="606" y="1078"/>
            <a:chExt cx="6396" cy="3061"/>
          </a:xfrm>
        </p:grpSpPr>
        <p:sp>
          <p:nvSpPr>
            <p:cNvPr id="50" name="Line 48">
              <a:extLst>
                <a:ext uri="{FF2B5EF4-FFF2-40B4-BE49-F238E27FC236}">
                  <a16:creationId xmlns:a16="http://schemas.microsoft.com/office/drawing/2014/main" id="{A3A5888E-C779-4AAD-9D50-EA30FDD30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" y="1703"/>
              <a:ext cx="936" cy="0"/>
            </a:xfrm>
            <a:prstGeom prst="line">
              <a:avLst/>
            </a:prstGeom>
            <a:noFill/>
            <a:ln w="26988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AA45F997-0A2E-4B4E-9F5C-66EF60C583B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06" y="1078"/>
              <a:ext cx="6396" cy="3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04649CC8-4E38-4BAD-9BF0-56DBAA61D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7" y="1300"/>
              <a:ext cx="1067" cy="8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B98260F6-9933-4276-92EC-E51DCCB1F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7" y="1300"/>
              <a:ext cx="1067" cy="804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FFDA9771-BD0A-4F1C-9B9A-C418C2F5E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" y="1506"/>
              <a:ext cx="695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Grabbing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657897E9-B560-434E-9EBB-01C0D431E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1709"/>
              <a:ext cx="682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Thread 1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AE8C26A0-0A4D-41AF-BE67-818408CAA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7" y="2684"/>
              <a:ext cx="1067" cy="80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C386A9D5-338C-4230-973C-71080322F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7" y="2684"/>
              <a:ext cx="1067" cy="804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A97EC822-2427-4429-A1EE-92D2C765C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1" y="2888"/>
              <a:ext cx="695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Grabbing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8EA1ADCE-98C2-4505-980A-03E819622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3091"/>
              <a:ext cx="682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Thread 2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3BB53351-B1FF-4BC2-A60C-7B2CB0B7E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4" y="3543"/>
              <a:ext cx="985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Displaying 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2A629687-2EEF-4F53-B24A-6B218B555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3787"/>
              <a:ext cx="683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Thread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9BDF2B09-398A-4C11-A578-D58A4F9D0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1099"/>
              <a:ext cx="1068" cy="24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330CFB29-2891-4DBE-BCF4-E734E5982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" y="1099"/>
              <a:ext cx="1068" cy="2401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BF005130-4045-4DE4-8CF7-B1BD0C4FF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1988"/>
              <a:ext cx="908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C6738663-E1C6-489B-8164-A7F52171D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1988"/>
              <a:ext cx="908" cy="432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25629DC6-B578-4438-BE68-E2FEA22E8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2107"/>
              <a:ext cx="329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ROI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E6B62AC0-3938-40BA-A26E-7FDFD7BFD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1148"/>
              <a:ext cx="908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76A639A4-CCEC-488B-BD86-ED0503E33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1148"/>
              <a:ext cx="908" cy="432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id="{ADA3F818-2E8B-4219-B5AF-2D175E71A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3" y="1267"/>
              <a:ext cx="772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Displaying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12246DBF-E34F-4EA4-B17A-9656F33C1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2924"/>
              <a:ext cx="908" cy="5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4">
              <a:extLst>
                <a:ext uri="{FF2B5EF4-FFF2-40B4-BE49-F238E27FC236}">
                  <a16:creationId xmlns:a16="http://schemas.microsoft.com/office/drawing/2014/main" id="{0747C665-9BEF-4E5E-B182-E53AFFDAC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3" y="2924"/>
              <a:ext cx="908" cy="505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A0F1724D-F96F-4D41-9AFB-ECC339DB5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5" y="2978"/>
              <a:ext cx="518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Preset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6">
              <a:extLst>
                <a:ext uri="{FF2B5EF4-FFF2-40B4-BE49-F238E27FC236}">
                  <a16:creationId xmlns:a16="http://schemas.microsoft.com/office/drawing/2014/main" id="{333B3955-6F76-4102-BAA5-2DC1F0465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2" y="3181"/>
              <a:ext cx="733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transition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AAE7DE25-AEB1-412F-866B-08559ADF1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" y="1099"/>
              <a:ext cx="1283" cy="24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6214A579-6A4D-4803-B847-332890C5D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0" y="1099"/>
              <a:ext cx="1283" cy="2401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A61EF8CB-FAF6-4858-9012-AA0D9C0D0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" y="2996"/>
              <a:ext cx="1092" cy="4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0">
              <a:extLst>
                <a:ext uri="{FF2B5EF4-FFF2-40B4-BE49-F238E27FC236}">
                  <a16:creationId xmlns:a16="http://schemas.microsoft.com/office/drawing/2014/main" id="{75B4D027-BC26-418E-ABE6-14536858E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" y="2996"/>
              <a:ext cx="1092" cy="433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D8453BEF-AAB0-42B2-AAE7-5E74DBD6F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3" y="3116"/>
              <a:ext cx="961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Classification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32">
              <a:extLst>
                <a:ext uri="{FF2B5EF4-FFF2-40B4-BE49-F238E27FC236}">
                  <a16:creationId xmlns:a16="http://schemas.microsoft.com/office/drawing/2014/main" id="{322AD839-D5C6-4AF8-83EA-D8593F324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" y="2023"/>
              <a:ext cx="109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74574620-01E8-4FE5-B0E9-6C81C57E3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" y="2023"/>
              <a:ext cx="1092" cy="432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4">
              <a:extLst>
                <a:ext uri="{FF2B5EF4-FFF2-40B4-BE49-F238E27FC236}">
                  <a16:creationId xmlns:a16="http://schemas.microsoft.com/office/drawing/2014/main" id="{4AB9CB33-6D06-4A38-9B80-61DF9505D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9" y="2143"/>
              <a:ext cx="834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Depth map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32930075-4969-46F6-B4BB-DFFAF2C9A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" y="1172"/>
              <a:ext cx="1092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6">
              <a:extLst>
                <a:ext uri="{FF2B5EF4-FFF2-40B4-BE49-F238E27FC236}">
                  <a16:creationId xmlns:a16="http://schemas.microsoft.com/office/drawing/2014/main" id="{C9BDFB45-1C64-4195-AD1B-F1557D034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" y="1172"/>
              <a:ext cx="1092" cy="432"/>
            </a:xfrm>
            <a:prstGeom prst="rect">
              <a:avLst/>
            </a:prstGeom>
            <a:noFill/>
            <a:ln w="26988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7">
              <a:extLst>
                <a:ext uri="{FF2B5EF4-FFF2-40B4-BE49-F238E27FC236}">
                  <a16:creationId xmlns:a16="http://schemas.microsoft.com/office/drawing/2014/main" id="{28FAF4B4-F266-41DB-BA22-11B1D4484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5" y="1291"/>
              <a:ext cx="544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Rectify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46" name="Group 42">
              <a:extLst>
                <a:ext uri="{FF2B5EF4-FFF2-40B4-BE49-F238E27FC236}">
                  <a16:creationId xmlns:a16="http://schemas.microsoft.com/office/drawing/2014/main" id="{9686CA67-8AF0-4FA3-AEF6-4CB5AE9AF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" y="1412"/>
              <a:ext cx="547" cy="576"/>
              <a:chOff x="649" y="1412"/>
              <a:chExt cx="547" cy="576"/>
            </a:xfrm>
          </p:grpSpPr>
          <p:sp>
            <p:nvSpPr>
              <p:cNvPr id="83" name="Freeform 38">
                <a:extLst>
                  <a:ext uri="{FF2B5EF4-FFF2-40B4-BE49-F238E27FC236}">
                    <a16:creationId xmlns:a16="http://schemas.microsoft.com/office/drawing/2014/main" id="{2FAC349B-B711-47F7-852F-8C636AB5B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" y="1506"/>
                <a:ext cx="376" cy="415"/>
              </a:xfrm>
              <a:custGeom>
                <a:avLst/>
                <a:gdLst>
                  <a:gd name="T0" fmla="*/ 0 w 376"/>
                  <a:gd name="T1" fmla="*/ 0 h 415"/>
                  <a:gd name="T2" fmla="*/ 376 w 376"/>
                  <a:gd name="T3" fmla="*/ 207 h 415"/>
                  <a:gd name="T4" fmla="*/ 0 w 376"/>
                  <a:gd name="T5" fmla="*/ 415 h 415"/>
                  <a:gd name="T6" fmla="*/ 0 w 376"/>
                  <a:gd name="T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6" h="415">
                    <a:moveTo>
                      <a:pt x="0" y="0"/>
                    </a:moveTo>
                    <a:lnTo>
                      <a:pt x="376" y="207"/>
                    </a:lnTo>
                    <a:lnTo>
                      <a:pt x="0" y="4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9">
                <a:extLst>
                  <a:ext uri="{FF2B5EF4-FFF2-40B4-BE49-F238E27FC236}">
                    <a16:creationId xmlns:a16="http://schemas.microsoft.com/office/drawing/2014/main" id="{60A6A53F-5E90-4259-967D-6AF8A8EB2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" y="1506"/>
                <a:ext cx="376" cy="415"/>
              </a:xfrm>
              <a:custGeom>
                <a:avLst/>
                <a:gdLst>
                  <a:gd name="T0" fmla="*/ 0 w 376"/>
                  <a:gd name="T1" fmla="*/ 0 h 415"/>
                  <a:gd name="T2" fmla="*/ 376 w 376"/>
                  <a:gd name="T3" fmla="*/ 207 h 415"/>
                  <a:gd name="T4" fmla="*/ 0 w 376"/>
                  <a:gd name="T5" fmla="*/ 415 h 415"/>
                  <a:gd name="T6" fmla="*/ 0 w 376"/>
                  <a:gd name="T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6" h="415">
                    <a:moveTo>
                      <a:pt x="0" y="0"/>
                    </a:moveTo>
                    <a:lnTo>
                      <a:pt x="376" y="207"/>
                    </a:lnTo>
                    <a:lnTo>
                      <a:pt x="0" y="4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079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9999C839-3EF9-4ABA-B9F8-04BFFA14D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412"/>
                <a:ext cx="351" cy="5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A371D602-EB72-4C2F-9D69-F89237527A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412"/>
                <a:ext cx="351" cy="576"/>
              </a:xfrm>
              <a:prstGeom prst="rect">
                <a:avLst/>
              </a:prstGeom>
              <a:noFill/>
              <a:ln w="1079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8" name="Rectangle 46">
              <a:extLst>
                <a:ext uri="{FF2B5EF4-FFF2-40B4-BE49-F238E27FC236}">
                  <a16:creationId xmlns:a16="http://schemas.microsoft.com/office/drawing/2014/main" id="{D577F2A2-41FC-4F02-9939-16895D8DC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1" y="3519"/>
              <a:ext cx="1023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Processing 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7">
              <a:extLst>
                <a:ext uri="{FF2B5EF4-FFF2-40B4-BE49-F238E27FC236}">
                  <a16:creationId xmlns:a16="http://schemas.microsoft.com/office/drawing/2014/main" id="{3CE28108-94E4-4222-9AFC-9DEBD337B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8" y="3763"/>
              <a:ext cx="683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25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Thread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7A4A2608-816E-4BCB-84B4-3405B5243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" y="1642"/>
              <a:ext cx="120" cy="120"/>
            </a:xfrm>
            <a:custGeom>
              <a:avLst/>
              <a:gdLst>
                <a:gd name="T0" fmla="*/ 0 w 120"/>
                <a:gd name="T1" fmla="*/ 0 h 120"/>
                <a:gd name="T2" fmla="*/ 120 w 120"/>
                <a:gd name="T3" fmla="*/ 61 h 120"/>
                <a:gd name="T4" fmla="*/ 0 w 120"/>
                <a:gd name="T5" fmla="*/ 120 h 120"/>
                <a:gd name="T6" fmla="*/ 0 w 120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120" y="61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Line 50">
              <a:extLst>
                <a:ext uri="{FF2B5EF4-FFF2-40B4-BE49-F238E27FC236}">
                  <a16:creationId xmlns:a16="http://schemas.microsoft.com/office/drawing/2014/main" id="{B35C804A-9FA4-40DF-8626-C38B006C8E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7" y="3086"/>
              <a:ext cx="465" cy="0"/>
            </a:xfrm>
            <a:prstGeom prst="line">
              <a:avLst/>
            </a:prstGeom>
            <a:noFill/>
            <a:ln w="26988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F9A77A0A-2F01-4527-8C6D-A044C9E54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" y="3026"/>
              <a:ext cx="120" cy="120"/>
            </a:xfrm>
            <a:custGeom>
              <a:avLst/>
              <a:gdLst>
                <a:gd name="T0" fmla="*/ 0 w 120"/>
                <a:gd name="T1" fmla="*/ 0 h 120"/>
                <a:gd name="T2" fmla="*/ 120 w 120"/>
                <a:gd name="T3" fmla="*/ 60 h 120"/>
                <a:gd name="T4" fmla="*/ 0 w 120"/>
                <a:gd name="T5" fmla="*/ 120 h 120"/>
                <a:gd name="T6" fmla="*/ 0 w 120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20">
                  <a:moveTo>
                    <a:pt x="0" y="0"/>
                  </a:moveTo>
                  <a:lnTo>
                    <a:pt x="120" y="60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Line 52">
              <a:extLst>
                <a:ext uri="{FF2B5EF4-FFF2-40B4-BE49-F238E27FC236}">
                  <a16:creationId xmlns:a16="http://schemas.microsoft.com/office/drawing/2014/main" id="{2F2F9FA9-F43B-4E9A-AC6A-8510277A67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4" y="3086"/>
              <a:ext cx="795" cy="0"/>
            </a:xfrm>
            <a:prstGeom prst="line">
              <a:avLst/>
            </a:prstGeom>
            <a:noFill/>
            <a:ln w="26988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009E6986-D957-471E-814B-9BA9FBD83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3026"/>
              <a:ext cx="119" cy="120"/>
            </a:xfrm>
            <a:custGeom>
              <a:avLst/>
              <a:gdLst>
                <a:gd name="T0" fmla="*/ 0 w 119"/>
                <a:gd name="T1" fmla="*/ 0 h 120"/>
                <a:gd name="T2" fmla="*/ 119 w 119"/>
                <a:gd name="T3" fmla="*/ 60 h 120"/>
                <a:gd name="T4" fmla="*/ 0 w 119"/>
                <a:gd name="T5" fmla="*/ 120 h 120"/>
                <a:gd name="T6" fmla="*/ 0 w 119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0">
                  <a:moveTo>
                    <a:pt x="0" y="0"/>
                  </a:moveTo>
                  <a:lnTo>
                    <a:pt x="119" y="60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5">
              <a:extLst>
                <a:ext uri="{FF2B5EF4-FFF2-40B4-BE49-F238E27FC236}">
                  <a16:creationId xmlns:a16="http://schemas.microsoft.com/office/drawing/2014/main" id="{A6B5B54F-A1B5-4B6A-8A3E-88578D46F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9" y="2924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6">
              <a:extLst>
                <a:ext uri="{FF2B5EF4-FFF2-40B4-BE49-F238E27FC236}">
                  <a16:creationId xmlns:a16="http://schemas.microsoft.com/office/drawing/2014/main" id="{607A5369-C6D7-4DD7-93D3-E863F7745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1" y="2892"/>
              <a:ext cx="35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s-E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image</a:t>
              </a:r>
              <a:endParaRPr kumimoji="0" lang="en-U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Line 57">
              <a:extLst>
                <a:ext uri="{FF2B5EF4-FFF2-40B4-BE49-F238E27FC236}">
                  <a16:creationId xmlns:a16="http://schemas.microsoft.com/office/drawing/2014/main" id="{8CAC1953-1FF0-4F21-B74E-CB5234306B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4" y="1703"/>
              <a:ext cx="795" cy="0"/>
            </a:xfrm>
            <a:prstGeom prst="line">
              <a:avLst/>
            </a:prstGeom>
            <a:noFill/>
            <a:ln w="26988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E50D7CFB-404D-4D3F-A38E-DAD43CDD9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1642"/>
              <a:ext cx="119" cy="120"/>
            </a:xfrm>
            <a:custGeom>
              <a:avLst/>
              <a:gdLst>
                <a:gd name="T0" fmla="*/ 0 w 119"/>
                <a:gd name="T1" fmla="*/ 0 h 120"/>
                <a:gd name="T2" fmla="*/ 119 w 119"/>
                <a:gd name="T3" fmla="*/ 61 h 120"/>
                <a:gd name="T4" fmla="*/ 0 w 119"/>
                <a:gd name="T5" fmla="*/ 120 h 120"/>
                <a:gd name="T6" fmla="*/ 0 w 119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0">
                  <a:moveTo>
                    <a:pt x="0" y="0"/>
                  </a:moveTo>
                  <a:lnTo>
                    <a:pt x="119" y="61"/>
                  </a:lnTo>
                  <a:lnTo>
                    <a:pt x="0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939B1556-6CE9-4840-AB15-86857ECFB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9" y="1541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1">
              <a:extLst>
                <a:ext uri="{FF2B5EF4-FFF2-40B4-BE49-F238E27FC236}">
                  <a16:creationId xmlns:a16="http://schemas.microsoft.com/office/drawing/2014/main" id="{C6150B14-98E2-43FA-9525-9F6EE693A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" y="1519"/>
              <a:ext cx="35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s-E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image</a:t>
              </a:r>
              <a:endParaRPr kumimoji="0" lang="en-U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Line 62">
              <a:extLst>
                <a:ext uri="{FF2B5EF4-FFF2-40B4-BE49-F238E27FC236}">
                  <a16:creationId xmlns:a16="http://schemas.microsoft.com/office/drawing/2014/main" id="{912E2C03-E3B3-44F5-842C-DDFDEA05B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1484"/>
              <a:ext cx="795" cy="0"/>
            </a:xfrm>
            <a:prstGeom prst="line">
              <a:avLst/>
            </a:prstGeom>
            <a:noFill/>
            <a:ln w="26988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1D01ECA6-CC04-4D9E-919A-227D592C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" y="1424"/>
              <a:ext cx="119" cy="119"/>
            </a:xfrm>
            <a:custGeom>
              <a:avLst/>
              <a:gdLst>
                <a:gd name="T0" fmla="*/ 0 w 119"/>
                <a:gd name="T1" fmla="*/ 0 h 119"/>
                <a:gd name="T2" fmla="*/ 119 w 119"/>
                <a:gd name="T3" fmla="*/ 60 h 119"/>
                <a:gd name="T4" fmla="*/ 0 w 119"/>
                <a:gd name="T5" fmla="*/ 119 h 119"/>
                <a:gd name="T6" fmla="*/ 0 w 119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0" y="0"/>
                  </a:moveTo>
                  <a:lnTo>
                    <a:pt x="119" y="60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5">
              <a:extLst>
                <a:ext uri="{FF2B5EF4-FFF2-40B4-BE49-F238E27FC236}">
                  <a16:creationId xmlns:a16="http://schemas.microsoft.com/office/drawing/2014/main" id="{FE558601-2BC3-442D-AA27-15F29D2BC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7" y="1292"/>
              <a:ext cx="468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images</a:t>
              </a:r>
              <a:endPara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Line 66">
              <a:extLst>
                <a:ext uri="{FF2B5EF4-FFF2-40B4-BE49-F238E27FC236}">
                  <a16:creationId xmlns:a16="http://schemas.microsoft.com/office/drawing/2014/main" id="{DBFABBDC-E634-473C-A8C5-05A18C9C0A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04" y="3301"/>
              <a:ext cx="796" cy="2"/>
            </a:xfrm>
            <a:prstGeom prst="line">
              <a:avLst/>
            </a:prstGeom>
            <a:noFill/>
            <a:ln w="26988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7">
              <a:extLst>
                <a:ext uri="{FF2B5EF4-FFF2-40B4-BE49-F238E27FC236}">
                  <a16:creationId xmlns:a16="http://schemas.microsoft.com/office/drawing/2014/main" id="{A667F55A-E1C7-439D-B3AF-C9C705E0E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1" y="3243"/>
              <a:ext cx="118" cy="120"/>
            </a:xfrm>
            <a:custGeom>
              <a:avLst/>
              <a:gdLst>
                <a:gd name="T0" fmla="*/ 118 w 118"/>
                <a:gd name="T1" fmla="*/ 120 h 120"/>
                <a:gd name="T2" fmla="*/ 0 w 118"/>
                <a:gd name="T3" fmla="*/ 60 h 120"/>
                <a:gd name="T4" fmla="*/ 118 w 118"/>
                <a:gd name="T5" fmla="*/ 0 h 120"/>
                <a:gd name="T6" fmla="*/ 118 w 118"/>
                <a:gd name="T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20">
                  <a:moveTo>
                    <a:pt x="118" y="120"/>
                  </a:moveTo>
                  <a:lnTo>
                    <a:pt x="0" y="60"/>
                  </a:lnTo>
                  <a:lnTo>
                    <a:pt x="118" y="0"/>
                  </a:lnTo>
                  <a:lnTo>
                    <a:pt x="118" y="12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0">
              <a:extLst>
                <a:ext uri="{FF2B5EF4-FFF2-40B4-BE49-F238E27FC236}">
                  <a16:creationId xmlns:a16="http://schemas.microsoft.com/office/drawing/2014/main" id="{618E56D3-F940-4036-A8BE-7296E7273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" y="3116"/>
              <a:ext cx="50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Distance</a:t>
              </a:r>
              <a:endPara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Line 71">
              <a:extLst>
                <a:ext uri="{FF2B5EF4-FFF2-40B4-BE49-F238E27FC236}">
                  <a16:creationId xmlns:a16="http://schemas.microsoft.com/office/drawing/2014/main" id="{40DD585B-D4CD-4ADD-B1C5-FAB4AD489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4" y="1604"/>
              <a:ext cx="0" cy="316"/>
            </a:xfrm>
            <a:prstGeom prst="line">
              <a:avLst/>
            </a:prstGeom>
            <a:noFill/>
            <a:ln w="26988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10631610-DACE-4AE7-9AC1-8A95CB1A8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" y="1904"/>
              <a:ext cx="119" cy="119"/>
            </a:xfrm>
            <a:custGeom>
              <a:avLst/>
              <a:gdLst>
                <a:gd name="T0" fmla="*/ 119 w 119"/>
                <a:gd name="T1" fmla="*/ 0 h 119"/>
                <a:gd name="T2" fmla="*/ 59 w 119"/>
                <a:gd name="T3" fmla="*/ 119 h 119"/>
                <a:gd name="T4" fmla="*/ 0 w 119"/>
                <a:gd name="T5" fmla="*/ 0 h 119"/>
                <a:gd name="T6" fmla="*/ 119 w 119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0"/>
                  </a:moveTo>
                  <a:lnTo>
                    <a:pt x="59" y="119"/>
                  </a:lnTo>
                  <a:lnTo>
                    <a:pt x="0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73">
              <a:extLst>
                <a:ext uri="{FF2B5EF4-FFF2-40B4-BE49-F238E27FC236}">
                  <a16:creationId xmlns:a16="http://schemas.microsoft.com/office/drawing/2014/main" id="{1C7CE604-B895-4BFD-A249-379ADF243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34" y="2455"/>
              <a:ext cx="0" cy="437"/>
            </a:xfrm>
            <a:prstGeom prst="line">
              <a:avLst/>
            </a:prstGeom>
            <a:noFill/>
            <a:ln w="26988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4">
              <a:extLst>
                <a:ext uri="{FF2B5EF4-FFF2-40B4-BE49-F238E27FC236}">
                  <a16:creationId xmlns:a16="http://schemas.microsoft.com/office/drawing/2014/main" id="{7C6D878F-7151-4C7E-985D-F672D1BB9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" y="2877"/>
              <a:ext cx="119" cy="119"/>
            </a:xfrm>
            <a:custGeom>
              <a:avLst/>
              <a:gdLst>
                <a:gd name="T0" fmla="*/ 119 w 119"/>
                <a:gd name="T1" fmla="*/ 0 h 119"/>
                <a:gd name="T2" fmla="*/ 59 w 119"/>
                <a:gd name="T3" fmla="*/ 119 h 119"/>
                <a:gd name="T4" fmla="*/ 0 w 119"/>
                <a:gd name="T5" fmla="*/ 0 h 119"/>
                <a:gd name="T6" fmla="*/ 119 w 119"/>
                <a:gd name="T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0"/>
                  </a:moveTo>
                  <a:lnTo>
                    <a:pt x="59" y="119"/>
                  </a:lnTo>
                  <a:lnTo>
                    <a:pt x="0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866C164A-A378-4558-886F-A23755BEE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8" y="2543"/>
              <a:ext cx="18" cy="389"/>
            </a:xfrm>
            <a:custGeom>
              <a:avLst/>
              <a:gdLst>
                <a:gd name="T0" fmla="*/ 0 w 22"/>
                <a:gd name="T1" fmla="*/ 480 h 491"/>
                <a:gd name="T2" fmla="*/ 0 w 22"/>
                <a:gd name="T3" fmla="*/ 459 h 491"/>
                <a:gd name="T4" fmla="*/ 11 w 22"/>
                <a:gd name="T5" fmla="*/ 448 h 491"/>
                <a:gd name="T6" fmla="*/ 22 w 22"/>
                <a:gd name="T7" fmla="*/ 459 h 491"/>
                <a:gd name="T8" fmla="*/ 22 w 22"/>
                <a:gd name="T9" fmla="*/ 480 h 491"/>
                <a:gd name="T10" fmla="*/ 11 w 22"/>
                <a:gd name="T11" fmla="*/ 491 h 491"/>
                <a:gd name="T12" fmla="*/ 0 w 22"/>
                <a:gd name="T13" fmla="*/ 480 h 491"/>
                <a:gd name="T14" fmla="*/ 0 w 22"/>
                <a:gd name="T15" fmla="*/ 416 h 491"/>
                <a:gd name="T16" fmla="*/ 0 w 22"/>
                <a:gd name="T17" fmla="*/ 395 h 491"/>
                <a:gd name="T18" fmla="*/ 11 w 22"/>
                <a:gd name="T19" fmla="*/ 384 h 491"/>
                <a:gd name="T20" fmla="*/ 22 w 22"/>
                <a:gd name="T21" fmla="*/ 395 h 491"/>
                <a:gd name="T22" fmla="*/ 22 w 22"/>
                <a:gd name="T23" fmla="*/ 416 h 491"/>
                <a:gd name="T24" fmla="*/ 11 w 22"/>
                <a:gd name="T25" fmla="*/ 427 h 491"/>
                <a:gd name="T26" fmla="*/ 0 w 22"/>
                <a:gd name="T27" fmla="*/ 416 h 491"/>
                <a:gd name="T28" fmla="*/ 0 w 22"/>
                <a:gd name="T29" fmla="*/ 352 h 491"/>
                <a:gd name="T30" fmla="*/ 0 w 22"/>
                <a:gd name="T31" fmla="*/ 331 h 491"/>
                <a:gd name="T32" fmla="*/ 11 w 22"/>
                <a:gd name="T33" fmla="*/ 320 h 491"/>
                <a:gd name="T34" fmla="*/ 22 w 22"/>
                <a:gd name="T35" fmla="*/ 331 h 491"/>
                <a:gd name="T36" fmla="*/ 22 w 22"/>
                <a:gd name="T37" fmla="*/ 352 h 491"/>
                <a:gd name="T38" fmla="*/ 11 w 22"/>
                <a:gd name="T39" fmla="*/ 363 h 491"/>
                <a:gd name="T40" fmla="*/ 0 w 22"/>
                <a:gd name="T41" fmla="*/ 352 h 491"/>
                <a:gd name="T42" fmla="*/ 0 w 22"/>
                <a:gd name="T43" fmla="*/ 288 h 491"/>
                <a:gd name="T44" fmla="*/ 0 w 22"/>
                <a:gd name="T45" fmla="*/ 267 h 491"/>
                <a:gd name="T46" fmla="*/ 11 w 22"/>
                <a:gd name="T47" fmla="*/ 256 h 491"/>
                <a:gd name="T48" fmla="*/ 22 w 22"/>
                <a:gd name="T49" fmla="*/ 267 h 491"/>
                <a:gd name="T50" fmla="*/ 22 w 22"/>
                <a:gd name="T51" fmla="*/ 288 h 491"/>
                <a:gd name="T52" fmla="*/ 11 w 22"/>
                <a:gd name="T53" fmla="*/ 299 h 491"/>
                <a:gd name="T54" fmla="*/ 0 w 22"/>
                <a:gd name="T55" fmla="*/ 288 h 491"/>
                <a:gd name="T56" fmla="*/ 0 w 22"/>
                <a:gd name="T57" fmla="*/ 224 h 491"/>
                <a:gd name="T58" fmla="*/ 0 w 22"/>
                <a:gd name="T59" fmla="*/ 203 h 491"/>
                <a:gd name="T60" fmla="*/ 11 w 22"/>
                <a:gd name="T61" fmla="*/ 192 h 491"/>
                <a:gd name="T62" fmla="*/ 22 w 22"/>
                <a:gd name="T63" fmla="*/ 203 h 491"/>
                <a:gd name="T64" fmla="*/ 22 w 22"/>
                <a:gd name="T65" fmla="*/ 224 h 491"/>
                <a:gd name="T66" fmla="*/ 11 w 22"/>
                <a:gd name="T67" fmla="*/ 235 h 491"/>
                <a:gd name="T68" fmla="*/ 0 w 22"/>
                <a:gd name="T69" fmla="*/ 224 h 491"/>
                <a:gd name="T70" fmla="*/ 0 w 22"/>
                <a:gd name="T71" fmla="*/ 160 h 491"/>
                <a:gd name="T72" fmla="*/ 0 w 22"/>
                <a:gd name="T73" fmla="*/ 139 h 491"/>
                <a:gd name="T74" fmla="*/ 11 w 22"/>
                <a:gd name="T75" fmla="*/ 128 h 491"/>
                <a:gd name="T76" fmla="*/ 22 w 22"/>
                <a:gd name="T77" fmla="*/ 139 h 491"/>
                <a:gd name="T78" fmla="*/ 22 w 22"/>
                <a:gd name="T79" fmla="*/ 160 h 491"/>
                <a:gd name="T80" fmla="*/ 11 w 22"/>
                <a:gd name="T81" fmla="*/ 171 h 491"/>
                <a:gd name="T82" fmla="*/ 0 w 22"/>
                <a:gd name="T83" fmla="*/ 160 h 491"/>
                <a:gd name="T84" fmla="*/ 0 w 22"/>
                <a:gd name="T85" fmla="*/ 96 h 491"/>
                <a:gd name="T86" fmla="*/ 0 w 22"/>
                <a:gd name="T87" fmla="*/ 75 h 491"/>
                <a:gd name="T88" fmla="*/ 11 w 22"/>
                <a:gd name="T89" fmla="*/ 64 h 491"/>
                <a:gd name="T90" fmla="*/ 22 w 22"/>
                <a:gd name="T91" fmla="*/ 75 h 491"/>
                <a:gd name="T92" fmla="*/ 22 w 22"/>
                <a:gd name="T93" fmla="*/ 96 h 491"/>
                <a:gd name="T94" fmla="*/ 11 w 22"/>
                <a:gd name="T95" fmla="*/ 107 h 491"/>
                <a:gd name="T96" fmla="*/ 0 w 22"/>
                <a:gd name="T97" fmla="*/ 96 h 491"/>
                <a:gd name="T98" fmla="*/ 0 w 22"/>
                <a:gd name="T99" fmla="*/ 32 h 491"/>
                <a:gd name="T100" fmla="*/ 0 w 22"/>
                <a:gd name="T101" fmla="*/ 11 h 491"/>
                <a:gd name="T102" fmla="*/ 11 w 22"/>
                <a:gd name="T103" fmla="*/ 0 h 491"/>
                <a:gd name="T104" fmla="*/ 22 w 22"/>
                <a:gd name="T105" fmla="*/ 11 h 491"/>
                <a:gd name="T106" fmla="*/ 22 w 22"/>
                <a:gd name="T107" fmla="*/ 32 h 491"/>
                <a:gd name="T108" fmla="*/ 11 w 22"/>
                <a:gd name="T109" fmla="*/ 43 h 491"/>
                <a:gd name="T110" fmla="*/ 0 w 22"/>
                <a:gd name="T111" fmla="*/ 32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" h="491">
                  <a:moveTo>
                    <a:pt x="0" y="480"/>
                  </a:moveTo>
                  <a:lnTo>
                    <a:pt x="0" y="459"/>
                  </a:lnTo>
                  <a:cubicBezTo>
                    <a:pt x="0" y="453"/>
                    <a:pt x="5" y="448"/>
                    <a:pt x="11" y="448"/>
                  </a:cubicBezTo>
                  <a:cubicBezTo>
                    <a:pt x="17" y="448"/>
                    <a:pt x="22" y="453"/>
                    <a:pt x="22" y="459"/>
                  </a:cubicBezTo>
                  <a:lnTo>
                    <a:pt x="22" y="480"/>
                  </a:lnTo>
                  <a:cubicBezTo>
                    <a:pt x="22" y="486"/>
                    <a:pt x="17" y="491"/>
                    <a:pt x="11" y="491"/>
                  </a:cubicBezTo>
                  <a:cubicBezTo>
                    <a:pt x="5" y="491"/>
                    <a:pt x="0" y="486"/>
                    <a:pt x="0" y="480"/>
                  </a:cubicBezTo>
                  <a:close/>
                  <a:moveTo>
                    <a:pt x="0" y="416"/>
                  </a:moveTo>
                  <a:lnTo>
                    <a:pt x="0" y="395"/>
                  </a:lnTo>
                  <a:cubicBezTo>
                    <a:pt x="0" y="389"/>
                    <a:pt x="5" y="384"/>
                    <a:pt x="11" y="384"/>
                  </a:cubicBezTo>
                  <a:cubicBezTo>
                    <a:pt x="17" y="384"/>
                    <a:pt x="22" y="389"/>
                    <a:pt x="22" y="395"/>
                  </a:cubicBezTo>
                  <a:lnTo>
                    <a:pt x="22" y="416"/>
                  </a:lnTo>
                  <a:cubicBezTo>
                    <a:pt x="22" y="422"/>
                    <a:pt x="17" y="427"/>
                    <a:pt x="11" y="427"/>
                  </a:cubicBezTo>
                  <a:cubicBezTo>
                    <a:pt x="5" y="427"/>
                    <a:pt x="0" y="422"/>
                    <a:pt x="0" y="416"/>
                  </a:cubicBezTo>
                  <a:close/>
                  <a:moveTo>
                    <a:pt x="0" y="352"/>
                  </a:moveTo>
                  <a:lnTo>
                    <a:pt x="0" y="331"/>
                  </a:lnTo>
                  <a:cubicBezTo>
                    <a:pt x="0" y="325"/>
                    <a:pt x="5" y="320"/>
                    <a:pt x="11" y="320"/>
                  </a:cubicBezTo>
                  <a:cubicBezTo>
                    <a:pt x="17" y="320"/>
                    <a:pt x="22" y="325"/>
                    <a:pt x="22" y="331"/>
                  </a:cubicBezTo>
                  <a:lnTo>
                    <a:pt x="22" y="352"/>
                  </a:lnTo>
                  <a:cubicBezTo>
                    <a:pt x="22" y="358"/>
                    <a:pt x="17" y="363"/>
                    <a:pt x="11" y="363"/>
                  </a:cubicBezTo>
                  <a:cubicBezTo>
                    <a:pt x="5" y="363"/>
                    <a:pt x="0" y="358"/>
                    <a:pt x="0" y="352"/>
                  </a:cubicBezTo>
                  <a:close/>
                  <a:moveTo>
                    <a:pt x="0" y="288"/>
                  </a:moveTo>
                  <a:lnTo>
                    <a:pt x="0" y="267"/>
                  </a:lnTo>
                  <a:cubicBezTo>
                    <a:pt x="0" y="261"/>
                    <a:pt x="5" y="256"/>
                    <a:pt x="11" y="256"/>
                  </a:cubicBezTo>
                  <a:cubicBezTo>
                    <a:pt x="17" y="256"/>
                    <a:pt x="22" y="261"/>
                    <a:pt x="22" y="267"/>
                  </a:cubicBezTo>
                  <a:lnTo>
                    <a:pt x="22" y="288"/>
                  </a:lnTo>
                  <a:cubicBezTo>
                    <a:pt x="22" y="294"/>
                    <a:pt x="17" y="299"/>
                    <a:pt x="11" y="299"/>
                  </a:cubicBezTo>
                  <a:cubicBezTo>
                    <a:pt x="5" y="299"/>
                    <a:pt x="0" y="294"/>
                    <a:pt x="0" y="288"/>
                  </a:cubicBezTo>
                  <a:close/>
                  <a:moveTo>
                    <a:pt x="0" y="224"/>
                  </a:moveTo>
                  <a:lnTo>
                    <a:pt x="0" y="203"/>
                  </a:lnTo>
                  <a:cubicBezTo>
                    <a:pt x="0" y="197"/>
                    <a:pt x="5" y="192"/>
                    <a:pt x="11" y="192"/>
                  </a:cubicBezTo>
                  <a:cubicBezTo>
                    <a:pt x="17" y="192"/>
                    <a:pt x="22" y="197"/>
                    <a:pt x="22" y="203"/>
                  </a:cubicBezTo>
                  <a:lnTo>
                    <a:pt x="22" y="224"/>
                  </a:lnTo>
                  <a:cubicBezTo>
                    <a:pt x="22" y="230"/>
                    <a:pt x="17" y="235"/>
                    <a:pt x="11" y="235"/>
                  </a:cubicBezTo>
                  <a:cubicBezTo>
                    <a:pt x="5" y="235"/>
                    <a:pt x="0" y="230"/>
                    <a:pt x="0" y="224"/>
                  </a:cubicBezTo>
                  <a:close/>
                  <a:moveTo>
                    <a:pt x="0" y="160"/>
                  </a:moveTo>
                  <a:lnTo>
                    <a:pt x="0" y="139"/>
                  </a:lnTo>
                  <a:cubicBezTo>
                    <a:pt x="0" y="133"/>
                    <a:pt x="5" y="128"/>
                    <a:pt x="11" y="128"/>
                  </a:cubicBezTo>
                  <a:cubicBezTo>
                    <a:pt x="17" y="128"/>
                    <a:pt x="22" y="133"/>
                    <a:pt x="22" y="139"/>
                  </a:cubicBezTo>
                  <a:lnTo>
                    <a:pt x="22" y="160"/>
                  </a:lnTo>
                  <a:cubicBezTo>
                    <a:pt x="22" y="166"/>
                    <a:pt x="17" y="171"/>
                    <a:pt x="11" y="171"/>
                  </a:cubicBezTo>
                  <a:cubicBezTo>
                    <a:pt x="5" y="171"/>
                    <a:pt x="0" y="166"/>
                    <a:pt x="0" y="160"/>
                  </a:cubicBezTo>
                  <a:close/>
                  <a:moveTo>
                    <a:pt x="0" y="96"/>
                  </a:moveTo>
                  <a:lnTo>
                    <a:pt x="0" y="75"/>
                  </a:lnTo>
                  <a:cubicBezTo>
                    <a:pt x="0" y="69"/>
                    <a:pt x="5" y="64"/>
                    <a:pt x="11" y="64"/>
                  </a:cubicBezTo>
                  <a:cubicBezTo>
                    <a:pt x="17" y="64"/>
                    <a:pt x="22" y="69"/>
                    <a:pt x="22" y="75"/>
                  </a:cubicBezTo>
                  <a:lnTo>
                    <a:pt x="22" y="96"/>
                  </a:lnTo>
                  <a:cubicBezTo>
                    <a:pt x="22" y="102"/>
                    <a:pt x="17" y="107"/>
                    <a:pt x="11" y="107"/>
                  </a:cubicBezTo>
                  <a:cubicBezTo>
                    <a:pt x="5" y="107"/>
                    <a:pt x="0" y="102"/>
                    <a:pt x="0" y="96"/>
                  </a:cubicBezTo>
                  <a:close/>
                  <a:moveTo>
                    <a:pt x="0" y="32"/>
                  </a:moveTo>
                  <a:lnTo>
                    <a:pt x="0" y="11"/>
                  </a:ln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lnTo>
                    <a:pt x="22" y="32"/>
                  </a:lnTo>
                  <a:cubicBezTo>
                    <a:pt x="22" y="38"/>
                    <a:pt x="17" y="43"/>
                    <a:pt x="11" y="43"/>
                  </a:cubicBezTo>
                  <a:cubicBezTo>
                    <a:pt x="5" y="43"/>
                    <a:pt x="0" y="38"/>
                    <a:pt x="0" y="32"/>
                  </a:cubicBezTo>
                  <a:close/>
                </a:path>
              </a:pathLst>
            </a:custGeom>
            <a:solidFill>
              <a:srgbClr val="5B9BD5"/>
            </a:solidFill>
            <a:ln w="1588" cap="flat">
              <a:solidFill>
                <a:srgbClr val="5B9BD5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AEF6B967-B54C-45F5-9171-26DAABFAE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" y="2420"/>
              <a:ext cx="118" cy="119"/>
            </a:xfrm>
            <a:custGeom>
              <a:avLst/>
              <a:gdLst>
                <a:gd name="T0" fmla="*/ 0 w 118"/>
                <a:gd name="T1" fmla="*/ 119 h 119"/>
                <a:gd name="T2" fmla="*/ 59 w 118"/>
                <a:gd name="T3" fmla="*/ 0 h 119"/>
                <a:gd name="T4" fmla="*/ 118 w 118"/>
                <a:gd name="T5" fmla="*/ 119 h 119"/>
                <a:gd name="T6" fmla="*/ 0 w 11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9">
                  <a:moveTo>
                    <a:pt x="0" y="119"/>
                  </a:moveTo>
                  <a:lnTo>
                    <a:pt x="59" y="0"/>
                  </a:lnTo>
                  <a:lnTo>
                    <a:pt x="118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77">
              <a:extLst>
                <a:ext uri="{FF2B5EF4-FFF2-40B4-BE49-F238E27FC236}">
                  <a16:creationId xmlns:a16="http://schemas.microsoft.com/office/drawing/2014/main" id="{C6CD2802-0956-4A66-9274-7ED3D3BA1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7" y="1684"/>
              <a:ext cx="0" cy="304"/>
            </a:xfrm>
            <a:prstGeom prst="line">
              <a:avLst/>
            </a:prstGeom>
            <a:noFill/>
            <a:ln w="26988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F0EB5E76-0D57-48EF-A410-C9BAAB7B3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" y="1580"/>
              <a:ext cx="118" cy="119"/>
            </a:xfrm>
            <a:custGeom>
              <a:avLst/>
              <a:gdLst>
                <a:gd name="T0" fmla="*/ 0 w 118"/>
                <a:gd name="T1" fmla="*/ 119 h 119"/>
                <a:gd name="T2" fmla="*/ 59 w 118"/>
                <a:gd name="T3" fmla="*/ 0 h 119"/>
                <a:gd name="T4" fmla="*/ 118 w 118"/>
                <a:gd name="T5" fmla="*/ 119 h 119"/>
                <a:gd name="T6" fmla="*/ 0 w 118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9">
                  <a:moveTo>
                    <a:pt x="0" y="119"/>
                  </a:moveTo>
                  <a:lnTo>
                    <a:pt x="59" y="0"/>
                  </a:lnTo>
                  <a:lnTo>
                    <a:pt x="118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39">
            <a:extLst>
              <a:ext uri="{FF2B5EF4-FFF2-40B4-BE49-F238E27FC236}">
                <a16:creationId xmlns:a16="http://schemas.microsoft.com/office/drawing/2014/main" id="{9382755B-33C7-423E-9675-75D278099A98}"/>
              </a:ext>
            </a:extLst>
          </p:cNvPr>
          <p:cNvSpPr>
            <a:spLocks/>
          </p:cNvSpPr>
          <p:nvPr/>
        </p:nvSpPr>
        <p:spPr bwMode="auto">
          <a:xfrm>
            <a:off x="973139" y="4558506"/>
            <a:ext cx="596900" cy="658813"/>
          </a:xfrm>
          <a:custGeom>
            <a:avLst/>
            <a:gdLst>
              <a:gd name="T0" fmla="*/ 0 w 376"/>
              <a:gd name="T1" fmla="*/ 0 h 415"/>
              <a:gd name="T2" fmla="*/ 376 w 376"/>
              <a:gd name="T3" fmla="*/ 207 h 415"/>
              <a:gd name="T4" fmla="*/ 0 w 376"/>
              <a:gd name="T5" fmla="*/ 415 h 415"/>
              <a:gd name="T6" fmla="*/ 0 w 376"/>
              <a:gd name="T7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6" h="415">
                <a:moveTo>
                  <a:pt x="0" y="0"/>
                </a:moveTo>
                <a:lnTo>
                  <a:pt x="376" y="207"/>
                </a:lnTo>
                <a:lnTo>
                  <a:pt x="0" y="415"/>
                </a:lnTo>
                <a:lnTo>
                  <a:pt x="0" y="0"/>
                </a:lnTo>
                <a:close/>
              </a:path>
            </a:pathLst>
          </a:custGeom>
          <a:noFill/>
          <a:ln w="10795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41">
            <a:extLst>
              <a:ext uri="{FF2B5EF4-FFF2-40B4-BE49-F238E27FC236}">
                <a16:creationId xmlns:a16="http://schemas.microsoft.com/office/drawing/2014/main" id="{D9BDE338-5D96-4501-A5A4-10C728180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289" y="4409281"/>
            <a:ext cx="557213" cy="914400"/>
          </a:xfrm>
          <a:prstGeom prst="rect">
            <a:avLst/>
          </a:prstGeom>
          <a:solidFill>
            <a:srgbClr val="FFFFFF"/>
          </a:solidFill>
          <a:ln w="10795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Pipeline example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EE9D920-54F5-455E-9CB7-FBA80A914CB4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8AAAE29-9322-47A3-BFF5-153883EC90B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2150" y="1554163"/>
            <a:ext cx="11234738" cy="5037137"/>
            <a:chOff x="436" y="979"/>
            <a:chExt cx="7077" cy="3173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FB388564-E14F-4E57-B9BB-DCC88D12B19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6" y="979"/>
              <a:ext cx="7031" cy="3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F45140F0-B89E-43D5-8322-C984EB087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3195"/>
              <a:ext cx="46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Original</a:t>
              </a:r>
              <a:endPara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FEAD5091-B437-4834-87F7-711588BF6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" y="1728"/>
              <a:ext cx="1448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9" name="Picture 7">
              <a:extLst>
                <a:ext uri="{FF2B5EF4-FFF2-40B4-BE49-F238E27FC236}">
                  <a16:creationId xmlns:a16="http://schemas.microsoft.com/office/drawing/2014/main" id="{06F3CB3E-54C0-4E2C-8E4A-11D64A758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" y="1728"/>
              <a:ext cx="1440" cy="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FEB312F-597E-4F2C-A024-E197DFB34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" y="2587"/>
              <a:ext cx="1355" cy="1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11E1B4-E106-4C3D-8EEC-95DB6D6B1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" y="3953"/>
              <a:ext cx="99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Depth color map</a:t>
              </a:r>
              <a:endParaRPr kumimoji="0" lang="es-ES" altLang="es-E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992DAFF5-A292-40CC-B89D-C87C272C1E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0" y="988"/>
              <a:ext cx="1355" cy="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D7098445-43E8-41A2-8370-05567DAD7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345"/>
              <a:ext cx="66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Depth map</a:t>
              </a:r>
              <a:endParaRPr kumimoji="0" lang="es-ES" altLang="es-E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9C94F2E7-7845-47AA-ABEB-9655F9D93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" y="2451"/>
              <a:ext cx="91" cy="0"/>
            </a:xfrm>
            <a:prstGeom prst="line">
              <a:avLst/>
            </a:prstGeom>
            <a:noFill/>
            <a:ln w="174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19A8082-BDD6-4640-8A7E-029692256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" y="2411"/>
              <a:ext cx="80" cy="80"/>
            </a:xfrm>
            <a:custGeom>
              <a:avLst/>
              <a:gdLst>
                <a:gd name="T0" fmla="*/ 0 w 80"/>
                <a:gd name="T1" fmla="*/ 0 h 80"/>
                <a:gd name="T2" fmla="*/ 80 w 80"/>
                <a:gd name="T3" fmla="*/ 40 h 80"/>
                <a:gd name="T4" fmla="*/ 0 w 80"/>
                <a:gd name="T5" fmla="*/ 80 h 80"/>
                <a:gd name="T6" fmla="*/ 0 w 80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0" y="0"/>
                  </a:moveTo>
                  <a:lnTo>
                    <a:pt x="80" y="4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A6A5DC1D-3CDE-490C-A50E-FB9A71073B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2" y="2041"/>
              <a:ext cx="171" cy="0"/>
            </a:xfrm>
            <a:prstGeom prst="line">
              <a:avLst/>
            </a:prstGeom>
            <a:noFill/>
            <a:ln w="174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1DF3F50-BBB0-44EE-86EB-FA30212E6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3" y="2001"/>
              <a:ext cx="80" cy="80"/>
            </a:xfrm>
            <a:custGeom>
              <a:avLst/>
              <a:gdLst>
                <a:gd name="T0" fmla="*/ 0 w 80"/>
                <a:gd name="T1" fmla="*/ 0 h 80"/>
                <a:gd name="T2" fmla="*/ 80 w 80"/>
                <a:gd name="T3" fmla="*/ 40 h 80"/>
                <a:gd name="T4" fmla="*/ 0 w 80"/>
                <a:gd name="T5" fmla="*/ 80 h 80"/>
                <a:gd name="T6" fmla="*/ 0 w 80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0" y="0"/>
                  </a:moveTo>
                  <a:lnTo>
                    <a:pt x="80" y="4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6">
              <a:extLst>
                <a:ext uri="{FF2B5EF4-FFF2-40B4-BE49-F238E27FC236}">
                  <a16:creationId xmlns:a16="http://schemas.microsoft.com/office/drawing/2014/main" id="{90A76C93-E513-407B-BF25-31558C6DC3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2" y="2877"/>
              <a:ext cx="171" cy="0"/>
            </a:xfrm>
            <a:prstGeom prst="line">
              <a:avLst/>
            </a:prstGeom>
            <a:noFill/>
            <a:ln w="174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F55FCC71-50FB-418C-B298-ACA662ADD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3" y="2837"/>
              <a:ext cx="80" cy="79"/>
            </a:xfrm>
            <a:custGeom>
              <a:avLst/>
              <a:gdLst>
                <a:gd name="T0" fmla="*/ 0 w 80"/>
                <a:gd name="T1" fmla="*/ 0 h 79"/>
                <a:gd name="T2" fmla="*/ 80 w 80"/>
                <a:gd name="T3" fmla="*/ 40 h 79"/>
                <a:gd name="T4" fmla="*/ 0 w 80"/>
                <a:gd name="T5" fmla="*/ 79 h 79"/>
                <a:gd name="T6" fmla="*/ 0 w 80"/>
                <a:gd name="T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79">
                  <a:moveTo>
                    <a:pt x="0" y="0"/>
                  </a:moveTo>
                  <a:lnTo>
                    <a:pt x="80" y="40"/>
                  </a:lnTo>
                  <a:lnTo>
                    <a:pt x="0" y="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F80B40B2-3742-40FB-8C29-0830ACD79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2" y="1526"/>
              <a:ext cx="384" cy="290"/>
            </a:xfrm>
            <a:prstGeom prst="rect">
              <a:avLst/>
            </a:prstGeom>
            <a:noFill/>
            <a:ln w="17463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A2E0883F-7C21-4F47-8FF5-1ACD5D834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8" y="1607"/>
              <a:ext cx="254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2.07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9B7BE752-BF1A-44F9-825A-E5161AF95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7" y="1526"/>
              <a:ext cx="384" cy="290"/>
            </a:xfrm>
            <a:prstGeom prst="rect">
              <a:avLst/>
            </a:prstGeom>
            <a:noFill/>
            <a:ln w="17463" cap="sq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739E3D96-A3F9-4C3D-A5D3-BE46E492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" y="1607"/>
              <a:ext cx="203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sz="1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Far</a:t>
              </a:r>
              <a:endPara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BF3F3567-845E-47A3-8FDA-25C732710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3195"/>
              <a:ext cx="52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Rectified</a:t>
              </a:r>
              <a:endPara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3">
              <a:extLst>
                <a:ext uri="{FF2B5EF4-FFF2-40B4-BE49-F238E27FC236}">
                  <a16:creationId xmlns:a16="http://schemas.microsoft.com/office/drawing/2014/main" id="{FEF2DC2E-2E96-41C3-B815-53A559002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" y="1339"/>
              <a:ext cx="68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ES" altLang="es-ES" dirty="0">
                  <a:solidFill>
                    <a:srgbClr val="000000"/>
                  </a:solidFill>
                  <a:latin typeface="Calibri" panose="020F0502020204030204" pitchFamily="34" charset="0"/>
                </a:rPr>
                <a:t>m</a:t>
              </a:r>
              <a:r>
                <a:rPr kumimoji="0" lang="es-ES" altLang="es-E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ean </a:t>
              </a:r>
              <a:r>
                <a:rPr kumimoji="0" lang="es-ES" altLang="es-ES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value</a:t>
              </a:r>
              <a:endParaRPr kumimoji="0" lang="es-ES" altLang="es-E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4">
              <a:extLst>
                <a:ext uri="{FF2B5EF4-FFF2-40B4-BE49-F238E27FC236}">
                  <a16:creationId xmlns:a16="http://schemas.microsoft.com/office/drawing/2014/main" id="{F276DCA1-4C7F-4F39-9362-44EA10B0B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1" y="1843"/>
              <a:ext cx="49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s-ES" altLang="es-ES" dirty="0">
                  <a:solidFill>
                    <a:srgbClr val="000000"/>
                  </a:solidFill>
                  <a:latin typeface="Calibri" panose="020F0502020204030204" pitchFamily="34" charset="0"/>
                </a:rPr>
                <a:t>d</a:t>
              </a:r>
              <a:r>
                <a:rPr kumimoji="0" lang="es-ES" altLang="es-E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istance</a:t>
              </a:r>
              <a:endPara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Line 26">
              <a:extLst>
                <a:ext uri="{FF2B5EF4-FFF2-40B4-BE49-F238E27FC236}">
                  <a16:creationId xmlns:a16="http://schemas.microsoft.com/office/drawing/2014/main" id="{550F2FD4-807B-4954-A914-19007FB10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3" y="1671"/>
              <a:ext cx="91" cy="0"/>
            </a:xfrm>
            <a:prstGeom prst="line">
              <a:avLst/>
            </a:prstGeom>
            <a:noFill/>
            <a:ln w="174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31EF0B92-5031-4E89-B1D7-FB9BD3322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4" y="1631"/>
              <a:ext cx="79" cy="80"/>
            </a:xfrm>
            <a:custGeom>
              <a:avLst/>
              <a:gdLst>
                <a:gd name="T0" fmla="*/ 0 w 79"/>
                <a:gd name="T1" fmla="*/ 0 h 80"/>
                <a:gd name="T2" fmla="*/ 79 w 79"/>
                <a:gd name="T3" fmla="*/ 40 h 80"/>
                <a:gd name="T4" fmla="*/ 0 w 79"/>
                <a:gd name="T5" fmla="*/ 80 h 80"/>
                <a:gd name="T6" fmla="*/ 0 w 79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" h="80">
                  <a:moveTo>
                    <a:pt x="0" y="0"/>
                  </a:moveTo>
                  <a:lnTo>
                    <a:pt x="79" y="4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8">
              <a:extLst>
                <a:ext uri="{FF2B5EF4-FFF2-40B4-BE49-F238E27FC236}">
                  <a16:creationId xmlns:a16="http://schemas.microsoft.com/office/drawing/2014/main" id="{216FB1C7-6C82-49D9-B0DC-F9CFD2A10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2" y="1671"/>
              <a:ext cx="170" cy="0"/>
            </a:xfrm>
            <a:prstGeom prst="line">
              <a:avLst/>
            </a:prstGeom>
            <a:noFill/>
            <a:ln w="174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6768F6EB-4B01-4A05-B6B4-395FAA5DF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" y="1631"/>
              <a:ext cx="80" cy="80"/>
            </a:xfrm>
            <a:custGeom>
              <a:avLst/>
              <a:gdLst>
                <a:gd name="T0" fmla="*/ 0 w 80"/>
                <a:gd name="T1" fmla="*/ 0 h 80"/>
                <a:gd name="T2" fmla="*/ 80 w 80"/>
                <a:gd name="T3" fmla="*/ 40 h 80"/>
                <a:gd name="T4" fmla="*/ 0 w 80"/>
                <a:gd name="T5" fmla="*/ 80 h 80"/>
                <a:gd name="T6" fmla="*/ 0 w 80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0" y="0"/>
                  </a:moveTo>
                  <a:lnTo>
                    <a:pt x="80" y="4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30">
              <a:extLst>
                <a:ext uri="{FF2B5EF4-FFF2-40B4-BE49-F238E27FC236}">
                  <a16:creationId xmlns:a16="http://schemas.microsoft.com/office/drawing/2014/main" id="{9E8C14D9-94B4-4DF8-BE40-2B0897DF9E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06" y="1671"/>
              <a:ext cx="171" cy="0"/>
            </a:xfrm>
            <a:prstGeom prst="line">
              <a:avLst/>
            </a:prstGeom>
            <a:noFill/>
            <a:ln w="17463" cap="rnd">
              <a:solidFill>
                <a:srgbClr val="5B9BD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F6064A4B-1076-405B-89C1-D824AEA3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7" y="1631"/>
              <a:ext cx="80" cy="80"/>
            </a:xfrm>
            <a:custGeom>
              <a:avLst/>
              <a:gdLst>
                <a:gd name="T0" fmla="*/ 0 w 80"/>
                <a:gd name="T1" fmla="*/ 0 h 80"/>
                <a:gd name="T2" fmla="*/ 80 w 80"/>
                <a:gd name="T3" fmla="*/ 40 h 80"/>
                <a:gd name="T4" fmla="*/ 0 w 80"/>
                <a:gd name="T5" fmla="*/ 80 h 80"/>
                <a:gd name="T6" fmla="*/ 0 w 80"/>
                <a:gd name="T7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0">
                  <a:moveTo>
                    <a:pt x="0" y="0"/>
                  </a:moveTo>
                  <a:lnTo>
                    <a:pt x="80" y="40"/>
                  </a:lnTo>
                  <a:lnTo>
                    <a:pt x="0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2B2B6FBE-54B7-4042-B33D-4D4B1C628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8" y="2106"/>
              <a:ext cx="95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s-ES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Depth map </a:t>
              </a:r>
              <a:r>
                <a:rPr kumimoji="0" lang="es-ES" altLang="es-ES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crop</a:t>
              </a:r>
              <a:endParaRPr kumimoji="0" lang="es-ES" altLang="es-E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37" name="Picture 10">
            <a:extLst>
              <a:ext uri="{FF2B5EF4-FFF2-40B4-BE49-F238E27FC236}">
                <a16:creationId xmlns:a16="http://schemas.microsoft.com/office/drawing/2014/main" id="{5EFEF764-8267-490C-9C11-527021FA7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5" t="14135" r="13759" b="13401"/>
          <a:stretch/>
        </p:blipFill>
        <p:spPr bwMode="auto">
          <a:xfrm>
            <a:off x="8311303" y="1763686"/>
            <a:ext cx="1587608" cy="157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818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Performance issues (I)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7A023EC-C7D4-4FF1-8581-2D2B9CB12107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2EEDB76-18B4-4899-998D-36AE7AAB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37" y="1944607"/>
            <a:ext cx="4025255" cy="402525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872888B-0A33-4E46-9EBF-CEF4A7B4C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t="15412" r="16127" b="19711"/>
          <a:stretch/>
        </p:blipFill>
        <p:spPr>
          <a:xfrm>
            <a:off x="7198962" y="1345769"/>
            <a:ext cx="2774196" cy="261146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FAD54E5-EF43-4BEE-9661-B108A5B84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709" y="4024394"/>
            <a:ext cx="2774196" cy="2774196"/>
          </a:xfrm>
          <a:prstGeom prst="rect">
            <a:avLst/>
          </a:prstGeom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77EC6C12-BB8F-4E93-8924-3EE8E2116DF2}"/>
              </a:ext>
            </a:extLst>
          </p:cNvPr>
          <p:cNvCxnSpPr/>
          <p:nvPr/>
        </p:nvCxnSpPr>
        <p:spPr>
          <a:xfrm flipV="1">
            <a:off x="5309892" y="2651501"/>
            <a:ext cx="1889070" cy="889862"/>
          </a:xfrm>
          <a:prstGeom prst="bentConnector3">
            <a:avLst/>
          </a:prstGeom>
          <a:ln w="57150">
            <a:solidFill>
              <a:srgbClr val="7F7F7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C4FC6259-C41E-4C4E-A56C-4FDB1E67BE7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309892" y="4664128"/>
            <a:ext cx="1896817" cy="747364"/>
          </a:xfrm>
          <a:prstGeom prst="bentConnector3">
            <a:avLst/>
          </a:prstGeom>
          <a:ln w="57150">
            <a:solidFill>
              <a:srgbClr val="7F7F7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643D8AC-7C96-4566-9713-047B0476A9C0}"/>
              </a:ext>
            </a:extLst>
          </p:cNvPr>
          <p:cNvSpPr txBox="1"/>
          <p:nvPr/>
        </p:nvSpPr>
        <p:spPr>
          <a:xfrm>
            <a:off x="5562383" y="2779802"/>
            <a:ext cx="13840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Crop the center (ROI)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52EDFB7-BF45-4B6E-B0C4-D38A96E4B309}"/>
              </a:ext>
            </a:extLst>
          </p:cNvPr>
          <p:cNvSpPr txBox="1"/>
          <p:nvPr/>
        </p:nvSpPr>
        <p:spPr>
          <a:xfrm>
            <a:off x="5381784" y="4856996"/>
            <a:ext cx="17452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Downsampling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15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Performance issues (II)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7A023EC-C7D4-4FF1-8581-2D2B9CB12107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CBF41450-7AC5-48E4-BC19-4E41CF3CB6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640510"/>
              </p:ext>
            </p:extLst>
          </p:nvPr>
        </p:nvGraphicFramePr>
        <p:xfrm>
          <a:off x="5518817" y="1619571"/>
          <a:ext cx="6507868" cy="4719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17E14F9C-A197-40C5-A9EC-82CC391C8F67}"/>
              </a:ext>
            </a:extLst>
          </p:cNvPr>
          <p:cNvSpPr txBox="1"/>
          <p:nvPr/>
        </p:nvSpPr>
        <p:spPr>
          <a:xfrm>
            <a:off x="232475" y="3048338"/>
            <a:ext cx="51856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Reducing the size solves the bottleneck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Original 			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624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(1,6 fps)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Downsampling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x4 	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56  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(17,8 fps)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Downsampling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x12  27  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 (37,8 fps)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Computing time near real time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Now rectification becomes the bottleneck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D1BC01-3591-4611-9D21-D44D4D7A2777}"/>
              </a:ext>
            </a:extLst>
          </p:cNvPr>
          <p:cNvSpPr txBox="1"/>
          <p:nvPr/>
        </p:nvSpPr>
        <p:spPr>
          <a:xfrm>
            <a:off x="7982337" y="6255741"/>
            <a:ext cx="158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Downsampling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53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Output stability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69999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458B1224-E6DC-4B07-A19F-AE9DF2B167BC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2DC5E5BF-160C-4864-BA15-34F9FE245902}"/>
              </a:ext>
            </a:extLst>
          </p:cNvPr>
          <p:cNvGrpSpPr/>
          <p:nvPr/>
        </p:nvGrpSpPr>
        <p:grpSpPr>
          <a:xfrm>
            <a:off x="2857785" y="2511630"/>
            <a:ext cx="4468657" cy="3538648"/>
            <a:chOff x="2133080" y="2511631"/>
            <a:chExt cx="3717988" cy="3104736"/>
          </a:xfrm>
        </p:grpSpPr>
        <p:graphicFrame>
          <p:nvGraphicFramePr>
            <p:cNvPr id="21" name="Gráfico 20">
              <a:extLst>
                <a:ext uri="{FF2B5EF4-FFF2-40B4-BE49-F238E27FC236}">
                  <a16:creationId xmlns:a16="http://schemas.microsoft.com/office/drawing/2014/main" id="{BAD0C674-8BEB-402A-BCA8-693C1199669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23675602"/>
                </p:ext>
              </p:extLst>
            </p:nvPr>
          </p:nvGraphicFramePr>
          <p:xfrm>
            <a:off x="2133080" y="2521155"/>
            <a:ext cx="1845491" cy="30952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2" name="Gráfico 21">
              <a:extLst>
                <a:ext uri="{FF2B5EF4-FFF2-40B4-BE49-F238E27FC236}">
                  <a16:creationId xmlns:a16="http://schemas.microsoft.com/office/drawing/2014/main" id="{C8D28853-AF2B-46A2-A670-24D9D525A49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56222161"/>
                </p:ext>
              </p:extLst>
            </p:nvPr>
          </p:nvGraphicFramePr>
          <p:xfrm>
            <a:off x="3969570" y="2511631"/>
            <a:ext cx="1881498" cy="30952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EFB16D96-9AF5-49F0-BD00-74B0FC76CF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260389"/>
              </p:ext>
            </p:extLst>
          </p:nvPr>
        </p:nvGraphicFramePr>
        <p:xfrm>
          <a:off x="87757" y="2511630"/>
          <a:ext cx="2430780" cy="3885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4947F561-87EC-4A16-81CA-F9B51E24C8AF}"/>
              </a:ext>
            </a:extLst>
          </p:cNvPr>
          <p:cNvGrpSpPr/>
          <p:nvPr/>
        </p:nvGrpSpPr>
        <p:grpSpPr>
          <a:xfrm>
            <a:off x="7452876" y="2511630"/>
            <a:ext cx="4612689" cy="3538650"/>
            <a:chOff x="1933575" y="0"/>
            <a:chExt cx="3933825" cy="3095214"/>
          </a:xfrm>
        </p:grpSpPr>
        <p:graphicFrame>
          <p:nvGraphicFramePr>
            <p:cNvPr id="25" name="Gráfico 24">
              <a:extLst>
                <a:ext uri="{FF2B5EF4-FFF2-40B4-BE49-F238E27FC236}">
                  <a16:creationId xmlns:a16="http://schemas.microsoft.com/office/drawing/2014/main" id="{4DDDA8A2-5B3A-47EC-A242-898194968A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49554992"/>
                </p:ext>
              </p:extLst>
            </p:nvPr>
          </p:nvGraphicFramePr>
          <p:xfrm>
            <a:off x="1933575" y="0"/>
            <a:ext cx="1952626" cy="30952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26" name="Gráfico 25">
              <a:extLst>
                <a:ext uri="{FF2B5EF4-FFF2-40B4-BE49-F238E27FC236}">
                  <a16:creationId xmlns:a16="http://schemas.microsoft.com/office/drawing/2014/main" id="{1541E11C-035F-4C33-BA65-9861B856A41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4798314"/>
                </p:ext>
              </p:extLst>
            </p:nvPr>
          </p:nvGraphicFramePr>
          <p:xfrm>
            <a:off x="3876676" y="2"/>
            <a:ext cx="1990724" cy="30952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28" name="Abrir llave 27">
            <a:extLst>
              <a:ext uri="{FF2B5EF4-FFF2-40B4-BE49-F238E27FC236}">
                <a16:creationId xmlns:a16="http://schemas.microsoft.com/office/drawing/2014/main" id="{63130341-0EB1-48C7-947A-6A6CA6957C68}"/>
              </a:ext>
            </a:extLst>
          </p:cNvPr>
          <p:cNvSpPr/>
          <p:nvPr/>
        </p:nvSpPr>
        <p:spPr>
          <a:xfrm rot="5400000">
            <a:off x="4939549" y="362645"/>
            <a:ext cx="272668" cy="4185007"/>
          </a:xfrm>
          <a:prstGeom prst="leftBrace">
            <a:avLst>
              <a:gd name="adj1" fmla="val 3613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brir llave 29">
            <a:extLst>
              <a:ext uri="{FF2B5EF4-FFF2-40B4-BE49-F238E27FC236}">
                <a16:creationId xmlns:a16="http://schemas.microsoft.com/office/drawing/2014/main" id="{78DEE894-485F-4ED3-BD25-FEB412FFC359}"/>
              </a:ext>
            </a:extLst>
          </p:cNvPr>
          <p:cNvSpPr/>
          <p:nvPr/>
        </p:nvSpPr>
        <p:spPr>
          <a:xfrm rot="5400000">
            <a:off x="9590853" y="180837"/>
            <a:ext cx="272668" cy="4548623"/>
          </a:xfrm>
          <a:prstGeom prst="leftBrace">
            <a:avLst>
              <a:gd name="adj1" fmla="val 36132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919F45C-F712-4DC6-AAF6-8E6FBC21FCE0}"/>
              </a:ext>
            </a:extLst>
          </p:cNvPr>
          <p:cNvSpPr txBox="1"/>
          <p:nvPr/>
        </p:nvSpPr>
        <p:spPr>
          <a:xfrm>
            <a:off x="3717273" y="1832258"/>
            <a:ext cx="2717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Downsampling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Outputs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2C3CBEE-387A-4F9F-B5AB-F734B50DFA1F}"/>
              </a:ext>
            </a:extLst>
          </p:cNvPr>
          <p:cNvSpPr txBox="1"/>
          <p:nvPr/>
        </p:nvSpPr>
        <p:spPr>
          <a:xfrm>
            <a:off x="8519443" y="1822295"/>
            <a:ext cx="2415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Cropping Outputs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CAF333-D610-40EA-8AE8-4899AB60E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086" y="6397387"/>
            <a:ext cx="2815828" cy="3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91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First user testing (I)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69999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FDDCC799-95F7-4527-B918-5A360C7A7240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graphicFrame>
        <p:nvGraphicFramePr>
          <p:cNvPr id="6" name="Tabla 5" hidden="1">
            <a:extLst>
              <a:ext uri="{FF2B5EF4-FFF2-40B4-BE49-F238E27FC236}">
                <a16:creationId xmlns:a16="http://schemas.microsoft.com/office/drawing/2014/main" id="{EA73E889-D615-47DC-A321-51A97FDA9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62262"/>
              </p:ext>
            </p:extLst>
          </p:nvPr>
        </p:nvGraphicFramePr>
        <p:xfrm>
          <a:off x="675906" y="2643604"/>
          <a:ext cx="5669998" cy="24866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8750">
                  <a:extLst>
                    <a:ext uri="{9D8B030D-6E8A-4147-A177-3AD203B41FA5}">
                      <a16:colId xmlns:a16="http://schemas.microsoft.com/office/drawing/2014/main" val="690187304"/>
                    </a:ext>
                  </a:extLst>
                </a:gridCol>
                <a:gridCol w="1373050">
                  <a:extLst>
                    <a:ext uri="{9D8B030D-6E8A-4147-A177-3AD203B41FA5}">
                      <a16:colId xmlns:a16="http://schemas.microsoft.com/office/drawing/2014/main" val="1171759978"/>
                    </a:ext>
                  </a:extLst>
                </a:gridCol>
                <a:gridCol w="598033">
                  <a:extLst>
                    <a:ext uri="{9D8B030D-6E8A-4147-A177-3AD203B41FA5}">
                      <a16:colId xmlns:a16="http://schemas.microsoft.com/office/drawing/2014/main" val="1853421345"/>
                    </a:ext>
                  </a:extLst>
                </a:gridCol>
                <a:gridCol w="598033">
                  <a:extLst>
                    <a:ext uri="{9D8B030D-6E8A-4147-A177-3AD203B41FA5}">
                      <a16:colId xmlns:a16="http://schemas.microsoft.com/office/drawing/2014/main" val="649681069"/>
                    </a:ext>
                  </a:extLst>
                </a:gridCol>
                <a:gridCol w="598033">
                  <a:extLst>
                    <a:ext uri="{9D8B030D-6E8A-4147-A177-3AD203B41FA5}">
                      <a16:colId xmlns:a16="http://schemas.microsoft.com/office/drawing/2014/main" val="2975871415"/>
                    </a:ext>
                  </a:extLst>
                </a:gridCol>
                <a:gridCol w="598033">
                  <a:extLst>
                    <a:ext uri="{9D8B030D-6E8A-4147-A177-3AD203B41FA5}">
                      <a16:colId xmlns:a16="http://schemas.microsoft.com/office/drawing/2014/main" val="2014444531"/>
                    </a:ext>
                  </a:extLst>
                </a:gridCol>
                <a:gridCol w="598033">
                  <a:extLst>
                    <a:ext uri="{9D8B030D-6E8A-4147-A177-3AD203B41FA5}">
                      <a16:colId xmlns:a16="http://schemas.microsoft.com/office/drawing/2014/main" val="2339553420"/>
                    </a:ext>
                  </a:extLst>
                </a:gridCol>
                <a:gridCol w="598033">
                  <a:extLst>
                    <a:ext uri="{9D8B030D-6E8A-4147-A177-3AD203B41FA5}">
                      <a16:colId xmlns:a16="http://schemas.microsoft.com/office/drawing/2014/main" val="2862024324"/>
                    </a:ext>
                  </a:extLst>
                </a:gridCol>
              </a:tblGrid>
              <a:tr h="288539">
                <a:tc gridSpan="2"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s-E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Far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Medium 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Near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262844"/>
                  </a:ext>
                </a:extLst>
              </a:tr>
              <a:tr h="28853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Subject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Opinion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1600" i="1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X</a:t>
                      </a:r>
                      <a:endParaRPr lang="en-US" sz="1600" b="0" i="1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1600" i="1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</a:t>
                      </a:r>
                      <a:endParaRPr lang="en-US" sz="1600" b="0" i="1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1600" i="1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X</a:t>
                      </a:r>
                      <a:endParaRPr lang="en-US" sz="1600" b="0" i="1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1600" i="1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</a:t>
                      </a:r>
                      <a:endParaRPr lang="en-US" sz="1600" b="0" i="1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1600" i="1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X</a:t>
                      </a:r>
                      <a:endParaRPr lang="en-US" sz="1600" b="0" i="1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i="0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Δ</a:t>
                      </a:r>
                      <a:r>
                        <a:rPr lang="en-US" sz="1600" i="1" u="none" strike="noStrike" noProof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</a:t>
                      </a:r>
                      <a:endParaRPr lang="en-US" sz="1600" b="0" i="1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74986"/>
                  </a:ext>
                </a:extLst>
              </a:tr>
              <a:tr h="28853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Comfortable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6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3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-9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4646"/>
                  </a:ext>
                </a:extLst>
              </a:tr>
              <a:tr h="28853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Discomfort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3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-129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-57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15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46651"/>
                  </a:ext>
                </a:extLst>
              </a:tr>
              <a:tr h="28853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Comfortable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3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3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3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853494"/>
                  </a:ext>
                </a:extLst>
              </a:tr>
              <a:tr h="28853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Discomfort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3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-3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-33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6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-36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-3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226669"/>
                  </a:ext>
                </a:extLst>
              </a:tr>
              <a:tr h="28853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Discomfort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>
                          <a:effectLst/>
                        </a:rPr>
                        <a:t>-12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>
                          <a:effectLst/>
                        </a:rPr>
                        <a:t>0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-66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-42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65684"/>
                  </a:ext>
                </a:extLst>
              </a:tr>
              <a:tr h="28853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Discomfort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-24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0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-39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5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-45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600" u="none" strike="noStrike" noProof="0" dirty="0">
                          <a:effectLst/>
                        </a:rPr>
                        <a:t>-6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064013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2BF065CF-E3EB-4292-AF2D-B211AF027134}"/>
              </a:ext>
            </a:extLst>
          </p:cNvPr>
          <p:cNvSpPr txBox="1"/>
          <p:nvPr/>
        </p:nvSpPr>
        <p:spPr>
          <a:xfrm>
            <a:off x="7608770" y="3683689"/>
            <a:ext cx="321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Felt comfortable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Did not change the settings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76FAA12-283E-46B4-9B84-FCADEFEAB7BD}"/>
              </a:ext>
            </a:extLst>
          </p:cNvPr>
          <p:cNvSpPr txBox="1"/>
          <p:nvPr/>
        </p:nvSpPr>
        <p:spPr>
          <a:xfrm>
            <a:off x="7608770" y="4797683"/>
            <a:ext cx="321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 not felt comfortable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Did change the settings </a:t>
            </a:r>
          </a:p>
        </p:txBody>
      </p:sp>
      <p:cxnSp>
        <p:nvCxnSpPr>
          <p:cNvPr id="30" name="Conector: angular 29">
            <a:extLst>
              <a:ext uri="{FF2B5EF4-FFF2-40B4-BE49-F238E27FC236}">
                <a16:creationId xmlns:a16="http://schemas.microsoft.com/office/drawing/2014/main" id="{01DB7C6D-7F57-4B5E-89A6-04F878395FCF}"/>
              </a:ext>
            </a:extLst>
          </p:cNvPr>
          <p:cNvCxnSpPr>
            <a:cxnSpLocks/>
          </p:cNvCxnSpPr>
          <p:nvPr/>
        </p:nvCxnSpPr>
        <p:spPr>
          <a:xfrm flipV="1">
            <a:off x="6345904" y="5105794"/>
            <a:ext cx="1231234" cy="162772"/>
          </a:xfrm>
          <a:prstGeom prst="bentConnector3">
            <a:avLst>
              <a:gd name="adj1" fmla="val 36462"/>
            </a:avLst>
          </a:prstGeom>
          <a:ln w="57150">
            <a:solidFill>
              <a:srgbClr val="7F7F7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: angular 65">
            <a:extLst>
              <a:ext uri="{FF2B5EF4-FFF2-40B4-BE49-F238E27FC236}">
                <a16:creationId xmlns:a16="http://schemas.microsoft.com/office/drawing/2014/main" id="{AC2A90A3-ACFE-4CF1-A0A9-116A9178CA7D}"/>
              </a:ext>
            </a:extLst>
          </p:cNvPr>
          <p:cNvCxnSpPr>
            <a:cxnSpLocks/>
          </p:cNvCxnSpPr>
          <p:nvPr/>
        </p:nvCxnSpPr>
        <p:spPr>
          <a:xfrm flipV="1">
            <a:off x="6345904" y="4000858"/>
            <a:ext cx="1231234" cy="287773"/>
          </a:xfrm>
          <a:prstGeom prst="bentConnector3">
            <a:avLst/>
          </a:prstGeom>
          <a:ln w="57150">
            <a:solidFill>
              <a:srgbClr val="FFC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: angular 68">
            <a:extLst>
              <a:ext uri="{FF2B5EF4-FFF2-40B4-BE49-F238E27FC236}">
                <a16:creationId xmlns:a16="http://schemas.microsoft.com/office/drawing/2014/main" id="{174FC0FC-0D4C-424F-8BE8-91A839D666EF}"/>
              </a:ext>
            </a:extLst>
          </p:cNvPr>
          <p:cNvCxnSpPr>
            <a:cxnSpLocks/>
          </p:cNvCxnSpPr>
          <p:nvPr/>
        </p:nvCxnSpPr>
        <p:spPr>
          <a:xfrm>
            <a:off x="6345904" y="3672238"/>
            <a:ext cx="1231234" cy="328619"/>
          </a:xfrm>
          <a:prstGeom prst="bentConnector3">
            <a:avLst/>
          </a:prstGeom>
          <a:ln w="57150">
            <a:solidFill>
              <a:srgbClr val="FFC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: angular 74">
            <a:extLst>
              <a:ext uri="{FF2B5EF4-FFF2-40B4-BE49-F238E27FC236}">
                <a16:creationId xmlns:a16="http://schemas.microsoft.com/office/drawing/2014/main" id="{2328E976-E81A-46D0-A3CA-1FA4513A7862}"/>
              </a:ext>
            </a:extLst>
          </p:cNvPr>
          <p:cNvCxnSpPr>
            <a:cxnSpLocks/>
          </p:cNvCxnSpPr>
          <p:nvPr/>
        </p:nvCxnSpPr>
        <p:spPr>
          <a:xfrm>
            <a:off x="6345904" y="4000858"/>
            <a:ext cx="1231234" cy="1104936"/>
          </a:xfrm>
          <a:prstGeom prst="bentConnector3">
            <a:avLst>
              <a:gd name="adj1" fmla="val 37043"/>
            </a:avLst>
          </a:prstGeom>
          <a:ln w="57150">
            <a:solidFill>
              <a:srgbClr val="7F7F7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angular 77">
            <a:extLst>
              <a:ext uri="{FF2B5EF4-FFF2-40B4-BE49-F238E27FC236}">
                <a16:creationId xmlns:a16="http://schemas.microsoft.com/office/drawing/2014/main" id="{DBCB2BDD-CC5D-4615-8A6F-080F5256DCDC}"/>
              </a:ext>
            </a:extLst>
          </p:cNvPr>
          <p:cNvCxnSpPr>
            <a:cxnSpLocks/>
          </p:cNvCxnSpPr>
          <p:nvPr/>
        </p:nvCxnSpPr>
        <p:spPr>
          <a:xfrm>
            <a:off x="6346710" y="4920904"/>
            <a:ext cx="1230428" cy="184890"/>
          </a:xfrm>
          <a:prstGeom prst="bentConnector3">
            <a:avLst>
              <a:gd name="adj1" fmla="val 36840"/>
            </a:avLst>
          </a:prstGeom>
          <a:ln w="57150">
            <a:solidFill>
              <a:srgbClr val="7F7F7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r 79">
            <a:extLst>
              <a:ext uri="{FF2B5EF4-FFF2-40B4-BE49-F238E27FC236}">
                <a16:creationId xmlns:a16="http://schemas.microsoft.com/office/drawing/2014/main" id="{6DFF1C2E-5349-4996-B376-93D939BA0A7D}"/>
              </a:ext>
            </a:extLst>
          </p:cNvPr>
          <p:cNvCxnSpPr>
            <a:cxnSpLocks/>
          </p:cNvCxnSpPr>
          <p:nvPr/>
        </p:nvCxnSpPr>
        <p:spPr>
          <a:xfrm>
            <a:off x="6345904" y="4608824"/>
            <a:ext cx="1231234" cy="506570"/>
          </a:xfrm>
          <a:prstGeom prst="bentConnector3">
            <a:avLst>
              <a:gd name="adj1" fmla="val 36849"/>
            </a:avLst>
          </a:prstGeom>
          <a:ln w="57150">
            <a:solidFill>
              <a:srgbClr val="7F7F7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uadroTexto 87">
            <a:extLst>
              <a:ext uri="{FF2B5EF4-FFF2-40B4-BE49-F238E27FC236}">
                <a16:creationId xmlns:a16="http://schemas.microsoft.com/office/drawing/2014/main" id="{F3A84AC5-5504-4E29-9696-19150F8F6F61}"/>
              </a:ext>
            </a:extLst>
          </p:cNvPr>
          <p:cNvSpPr txBox="1"/>
          <p:nvPr/>
        </p:nvSpPr>
        <p:spPr>
          <a:xfrm>
            <a:off x="10727454" y="3493025"/>
            <a:ext cx="617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435C7BF-1FA3-43CB-96D8-BD9199C0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3" y="2604792"/>
            <a:ext cx="5708494" cy="307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7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8005"/>
            <a:ext cx="25146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C175EFB-CA64-4439-9060-857A291D70F0}"/>
              </a:ext>
            </a:extLst>
          </p:cNvPr>
          <p:cNvGrpSpPr/>
          <p:nvPr/>
        </p:nvGrpSpPr>
        <p:grpSpPr>
          <a:xfrm>
            <a:off x="456492" y="1393403"/>
            <a:ext cx="3576665" cy="5138026"/>
            <a:chOff x="456492" y="1393403"/>
            <a:chExt cx="3576665" cy="5138026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C4E93F9B-8448-4A52-9C3A-CE6B1F048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92" t="9354" r="4041" b="7928"/>
            <a:stretch/>
          </p:blipFill>
          <p:spPr>
            <a:xfrm>
              <a:off x="554817" y="1393403"/>
              <a:ext cx="3380014" cy="2301015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E904C61-5AD4-4A60-A30A-F388223E9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096" t="4673" r="18087" b="5946"/>
            <a:stretch/>
          </p:blipFill>
          <p:spPr>
            <a:xfrm>
              <a:off x="697692" y="3735238"/>
              <a:ext cx="3094264" cy="2600246"/>
            </a:xfrm>
            <a:prstGeom prst="rect">
              <a:avLst/>
            </a:prstGeom>
          </p:spPr>
        </p:pic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88BFB3B2-9E09-49B5-ACFB-CC6D3F7B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492" y="1393403"/>
              <a:ext cx="3576665" cy="5138026"/>
            </a:xfrm>
            <a:prstGeom prst="rect">
              <a:avLst/>
            </a:prstGeom>
            <a:noFill/>
            <a:ln w="28575" cap="sq">
              <a:solidFill>
                <a:schemeClr val="accent1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9E8D6435-BAD6-4ABA-B7E4-E5BED4F0C58A}"/>
              </a:ext>
            </a:extLst>
          </p:cNvPr>
          <p:cNvCxnSpPr>
            <a:cxnSpLocks/>
          </p:cNvCxnSpPr>
          <p:nvPr/>
        </p:nvCxnSpPr>
        <p:spPr>
          <a:xfrm flipV="1">
            <a:off x="4033157" y="2986257"/>
            <a:ext cx="2849336" cy="1"/>
          </a:xfrm>
          <a:prstGeom prst="bentConnector3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6E78184-8FC9-4AFB-A476-E59E0605DA2C}"/>
              </a:ext>
            </a:extLst>
          </p:cNvPr>
          <p:cNvSpPr txBox="1"/>
          <p:nvPr/>
        </p:nvSpPr>
        <p:spPr>
          <a:xfrm>
            <a:off x="4564087" y="2535347"/>
            <a:ext cx="1787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Virtual Reality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5ED0CDB-E1DA-431C-B0FC-8CCDB2E3599B}"/>
              </a:ext>
            </a:extLst>
          </p:cNvPr>
          <p:cNvSpPr txBox="1"/>
          <p:nvPr/>
        </p:nvSpPr>
        <p:spPr>
          <a:xfrm>
            <a:off x="5942675" y="4728297"/>
            <a:ext cx="163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See-through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29780290-FB08-485B-A2A6-D9F5268327D8}"/>
              </a:ext>
            </a:extLst>
          </p:cNvPr>
          <p:cNvGrpSpPr/>
          <p:nvPr/>
        </p:nvGrpSpPr>
        <p:grpSpPr>
          <a:xfrm>
            <a:off x="5337676" y="1393403"/>
            <a:ext cx="6515982" cy="4949189"/>
            <a:chOff x="5337676" y="1393403"/>
            <a:chExt cx="6515982" cy="4949189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A60AE525-02D9-487D-BBAA-AE4E79513D25}"/>
                </a:ext>
              </a:extLst>
            </p:cNvPr>
            <p:cNvGrpSpPr/>
            <p:nvPr/>
          </p:nvGrpSpPr>
          <p:grpSpPr>
            <a:xfrm>
              <a:off x="8097034" y="1393403"/>
              <a:ext cx="3756624" cy="4949189"/>
              <a:chOff x="7354084" y="1393403"/>
              <a:chExt cx="3756624" cy="4949189"/>
            </a:xfrm>
          </p:grpSpPr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A20411C3-2CF8-4452-9D74-B371233BF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54084" y="1565453"/>
                <a:ext cx="3756624" cy="2113101"/>
              </a:xfrm>
              <a:prstGeom prst="rect">
                <a:avLst/>
              </a:prstGeom>
            </p:spPr>
          </p:pic>
          <p:sp>
            <p:nvSpPr>
              <p:cNvPr id="20" name="Rectangle 5">
                <a:extLst>
                  <a:ext uri="{FF2B5EF4-FFF2-40B4-BE49-F238E27FC236}">
                    <a16:creationId xmlns:a16="http://schemas.microsoft.com/office/drawing/2014/main" id="{BA18D246-B0E1-4A71-9110-722BAE5C1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4064" y="1393403"/>
                <a:ext cx="3576665" cy="4949189"/>
              </a:xfrm>
              <a:prstGeom prst="rect">
                <a:avLst/>
              </a:prstGeom>
              <a:noFill/>
              <a:ln w="30163" cap="sq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D05C788F-E76F-4E63-B08C-2A4EF1C055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23516"/>
              <a:stretch/>
            </p:blipFill>
            <p:spPr>
              <a:xfrm flipH="1">
                <a:off x="7677615" y="3850604"/>
                <a:ext cx="3109561" cy="2287874"/>
              </a:xfrm>
              <a:prstGeom prst="rect">
                <a:avLst/>
              </a:prstGeom>
            </p:spPr>
          </p:pic>
        </p:grpSp>
        <p:cxnSp>
          <p:nvCxnSpPr>
            <p:cNvPr id="31" name="Conector: angular 30">
              <a:extLst>
                <a:ext uri="{FF2B5EF4-FFF2-40B4-BE49-F238E27FC236}">
                  <a16:creationId xmlns:a16="http://schemas.microsoft.com/office/drawing/2014/main" id="{28C37E6D-4AC7-49CA-87CB-2A3594BE5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37676" y="5179207"/>
              <a:ext cx="2849336" cy="1"/>
            </a:xfrm>
            <a:prstGeom prst="bentConnector3">
              <a:avLst/>
            </a:prstGeom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Subtítulo 2">
            <a:extLst>
              <a:ext uri="{FF2B5EF4-FFF2-40B4-BE49-F238E27FC236}">
                <a16:creationId xmlns:a16="http://schemas.microsoft.com/office/drawing/2014/main" id="{D7A0B943-06DF-4C2E-9AE7-BB7077F0A2D6}"/>
              </a:ext>
            </a:extLst>
          </p:cNvPr>
          <p:cNvSpPr txBox="1">
            <a:spLocks/>
          </p:cNvSpPr>
          <p:nvPr/>
        </p:nvSpPr>
        <p:spPr>
          <a:xfrm>
            <a:off x="3596424" y="318248"/>
            <a:ext cx="4999151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3600" b="1" dirty="0"/>
              <a:t>Head Mounted Displays</a:t>
            </a:r>
          </a:p>
        </p:txBody>
      </p:sp>
    </p:spTree>
    <p:extLst>
      <p:ext uri="{BB962C8B-B14F-4D97-AF65-F5344CB8AC3E}">
        <p14:creationId xmlns:p14="http://schemas.microsoft.com/office/powerpoint/2010/main" val="2944379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First user testing (II)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69356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AF1C94A-A53A-4406-87E6-3D5570093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1" y="2606040"/>
            <a:ext cx="11704796" cy="3253467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A2B1EA1A-D3C2-41D7-9175-AC97F61BA98D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18D52A5-9408-46DC-9C04-A8C37DE6A3F4}"/>
              </a:ext>
            </a:extLst>
          </p:cNvPr>
          <p:cNvGrpSpPr/>
          <p:nvPr/>
        </p:nvGrpSpPr>
        <p:grpSpPr>
          <a:xfrm>
            <a:off x="9335324" y="2001822"/>
            <a:ext cx="2577191" cy="848058"/>
            <a:chOff x="270858" y="2542371"/>
            <a:chExt cx="2577191" cy="848058"/>
          </a:xfrm>
        </p:grpSpPr>
        <p:sp>
          <p:nvSpPr>
            <p:cNvPr id="16" name="Cerrar llave 15">
              <a:extLst>
                <a:ext uri="{FF2B5EF4-FFF2-40B4-BE49-F238E27FC236}">
                  <a16:creationId xmlns:a16="http://schemas.microsoft.com/office/drawing/2014/main" id="{A29981E6-87D4-4412-A41C-A9E139840FD3}"/>
                </a:ext>
              </a:extLst>
            </p:cNvPr>
            <p:cNvSpPr/>
            <p:nvPr/>
          </p:nvSpPr>
          <p:spPr>
            <a:xfrm rot="5400000">
              <a:off x="1290057" y="1825823"/>
              <a:ext cx="185819" cy="2224215"/>
            </a:xfrm>
            <a:prstGeom prst="rightBrace">
              <a:avLst>
                <a:gd name="adj1" fmla="val 57552"/>
                <a:gd name="adj2" fmla="val 49855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A680645B-E466-4311-83E8-6140422D08A9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>
              <a:off x="1386192" y="3030840"/>
              <a:ext cx="0" cy="359589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78275180-54FA-4D10-B67D-02E0B88C4861}"/>
                </a:ext>
              </a:extLst>
            </p:cNvPr>
            <p:cNvSpPr txBox="1"/>
            <p:nvPr/>
          </p:nvSpPr>
          <p:spPr>
            <a:xfrm>
              <a:off x="270858" y="2542371"/>
              <a:ext cx="2577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Huge displacement </a:t>
              </a:r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ED2DAA5C-92D5-4945-BF26-A7F1D5F5EBB1}"/>
              </a:ext>
            </a:extLst>
          </p:cNvPr>
          <p:cNvGrpSpPr/>
          <p:nvPr/>
        </p:nvGrpSpPr>
        <p:grpSpPr>
          <a:xfrm>
            <a:off x="3861625" y="2033677"/>
            <a:ext cx="1203136" cy="791121"/>
            <a:chOff x="270859" y="2542371"/>
            <a:chExt cx="1203136" cy="791121"/>
          </a:xfrm>
        </p:grpSpPr>
        <p:sp>
          <p:nvSpPr>
            <p:cNvPr id="38" name="Cerrar llave 37">
              <a:extLst>
                <a:ext uri="{FF2B5EF4-FFF2-40B4-BE49-F238E27FC236}">
                  <a16:creationId xmlns:a16="http://schemas.microsoft.com/office/drawing/2014/main" id="{D90D660E-CD7C-4A75-A8F3-71C35E1C967A}"/>
                </a:ext>
              </a:extLst>
            </p:cNvPr>
            <p:cNvSpPr/>
            <p:nvPr/>
          </p:nvSpPr>
          <p:spPr>
            <a:xfrm rot="5400000">
              <a:off x="735616" y="2380265"/>
              <a:ext cx="185819" cy="1115333"/>
            </a:xfrm>
            <a:prstGeom prst="rightBrace">
              <a:avLst>
                <a:gd name="adj1" fmla="val 57552"/>
                <a:gd name="adj2" fmla="val 49855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9024D85C-054A-4DDD-A1A2-1F0127A25F73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>
              <a:off x="830143" y="3030841"/>
              <a:ext cx="0" cy="302651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23EB5AF0-AA72-4235-B389-D062A219512A}"/>
                </a:ext>
              </a:extLst>
            </p:cNvPr>
            <p:cNvSpPr txBox="1"/>
            <p:nvPr/>
          </p:nvSpPr>
          <p:spPr>
            <a:xfrm>
              <a:off x="270859" y="2542371"/>
              <a:ext cx="1203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Centered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8DA2F0A-167B-4011-A57F-24B42DCABD0F}"/>
              </a:ext>
            </a:extLst>
          </p:cNvPr>
          <p:cNvSpPr txBox="1"/>
          <p:nvPr/>
        </p:nvSpPr>
        <p:spPr>
          <a:xfrm>
            <a:off x="2286824" y="5831705"/>
            <a:ext cx="2042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First user testing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220C2D0-59B9-4221-A441-C9A8E0F656A8}"/>
              </a:ext>
            </a:extLst>
          </p:cNvPr>
          <p:cNvSpPr txBox="1"/>
          <p:nvPr/>
        </p:nvSpPr>
        <p:spPr>
          <a:xfrm>
            <a:off x="8063196" y="5831705"/>
            <a:ext cx="238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Second user testing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816EB51-6B9C-4BBE-AF4E-A80555F9376E}"/>
              </a:ext>
            </a:extLst>
          </p:cNvPr>
          <p:cNvSpPr txBox="1"/>
          <p:nvPr/>
        </p:nvSpPr>
        <p:spPr>
          <a:xfrm>
            <a:off x="5224009" y="1340653"/>
            <a:ext cx="185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Default setting</a:t>
            </a:r>
          </a:p>
        </p:txBody>
      </p:sp>
    </p:spTree>
    <p:extLst>
      <p:ext uri="{BB962C8B-B14F-4D97-AF65-F5344CB8AC3E}">
        <p14:creationId xmlns:p14="http://schemas.microsoft.com/office/powerpoint/2010/main" val="851163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Second user testing (I)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-2894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B04EB47-5C1D-4038-9737-F7A55199B427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1" name="Gráfico 10">
                <a:extLst>
                  <a:ext uri="{FF2B5EF4-FFF2-40B4-BE49-F238E27FC236}">
                    <a16:creationId xmlns:a16="http://schemas.microsoft.com/office/drawing/2014/main" id="{A569617F-9148-4DD3-8313-90A53DB8374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77106017"/>
                  </p:ext>
                </p:extLst>
              </p:nvPr>
            </p:nvGraphicFramePr>
            <p:xfrm>
              <a:off x="220980" y="1645472"/>
              <a:ext cx="5756862" cy="447719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11" name="Gráfico 10">
                <a:extLst>
                  <a:ext uri="{FF2B5EF4-FFF2-40B4-BE49-F238E27FC236}">
                    <a16:creationId xmlns:a16="http://schemas.microsoft.com/office/drawing/2014/main" id="{A569617F-9148-4DD3-8313-90A53DB837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980" y="1645472"/>
                <a:ext cx="5756862" cy="447719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E464736-9853-49C8-A47F-9CCCD64AB4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49576"/>
              </p:ext>
            </p:extLst>
          </p:nvPr>
        </p:nvGraphicFramePr>
        <p:xfrm>
          <a:off x="6208370" y="1550222"/>
          <a:ext cx="5838849" cy="4911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953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Second user testing (II)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69999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2D13D05-11CE-4F54-9201-3E3C94CCC216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6194F406-871F-4176-8231-2E6095057D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7037911"/>
              </p:ext>
            </p:extLst>
          </p:nvPr>
        </p:nvGraphicFramePr>
        <p:xfrm>
          <a:off x="6029890" y="2022094"/>
          <a:ext cx="6010114" cy="4153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C55999EE-8545-4508-9120-78806C0FE7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0540305"/>
              </p:ext>
            </p:extLst>
          </p:nvPr>
        </p:nvGraphicFramePr>
        <p:xfrm>
          <a:off x="151996" y="2022094"/>
          <a:ext cx="6010114" cy="4153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885D35F2-8813-4032-BFE1-EAB0D282BF9B}"/>
              </a:ext>
            </a:extLst>
          </p:cNvPr>
          <p:cNvSpPr txBox="1"/>
          <p:nvPr/>
        </p:nvSpPr>
        <p:spPr>
          <a:xfrm>
            <a:off x="4420116" y="1319248"/>
            <a:ext cx="335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Cross setting positive opinion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4C456E1-3032-4FB5-BFA1-6D4F1A84A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067" y="6277674"/>
            <a:ext cx="4241866" cy="3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0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Second user testing (III)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69999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2D13D05-11CE-4F54-9201-3E3C94CCC216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Results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9D7202B-3ACE-4C8D-89E0-84E53D5F2536}"/>
              </a:ext>
            </a:extLst>
          </p:cNvPr>
          <p:cNvSpPr/>
          <p:nvPr/>
        </p:nvSpPr>
        <p:spPr>
          <a:xfrm>
            <a:off x="638919" y="3238604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Dynamic settings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6F86009-C0AF-4474-B808-3C9A2A6E3291}"/>
              </a:ext>
            </a:extLst>
          </p:cNvPr>
          <p:cNvCxnSpPr>
            <a:cxnSpLocks/>
          </p:cNvCxnSpPr>
          <p:nvPr/>
        </p:nvCxnSpPr>
        <p:spPr>
          <a:xfrm flipV="1">
            <a:off x="2301121" y="3822782"/>
            <a:ext cx="831288" cy="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E88F1117-C7B1-4A54-BD3C-80261FADEC02}"/>
              </a:ext>
            </a:extLst>
          </p:cNvPr>
          <p:cNvSpPr txBox="1"/>
          <p:nvPr/>
        </p:nvSpPr>
        <p:spPr>
          <a:xfrm>
            <a:off x="3169140" y="3638116"/>
            <a:ext cx="2681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Users prefer to use it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5DDD2CE-4593-443C-91A3-90064DEB5BE7}"/>
              </a:ext>
            </a:extLst>
          </p:cNvPr>
          <p:cNvSpPr/>
          <p:nvPr/>
        </p:nvSpPr>
        <p:spPr>
          <a:xfrm>
            <a:off x="5850610" y="2057196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With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transition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BA5BC7C-B0DE-4333-8633-111ECDC168AC}"/>
              </a:ext>
            </a:extLst>
          </p:cNvPr>
          <p:cNvSpPr/>
          <p:nvPr/>
        </p:nvSpPr>
        <p:spPr>
          <a:xfrm>
            <a:off x="5850610" y="4417566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Without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transition</a:t>
            </a:r>
          </a:p>
        </p:txBody>
      </p:sp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CA883D93-7FE7-4801-AD9E-8B94460C42EA}"/>
              </a:ext>
            </a:extLst>
          </p:cNvPr>
          <p:cNvCxnSpPr>
            <a:cxnSpLocks/>
            <a:stCxn id="2" idx="2"/>
            <a:endCxn id="13" idx="1"/>
          </p:cNvCxnSpPr>
          <p:nvPr/>
        </p:nvCxnSpPr>
        <p:spPr>
          <a:xfrm rot="16200000" flipH="1">
            <a:off x="4695220" y="3852880"/>
            <a:ext cx="970045" cy="1340735"/>
          </a:xfrm>
          <a:prstGeom prst="bentConnector2">
            <a:avLst/>
          </a:prstGeom>
          <a:ln w="57150">
            <a:solidFill>
              <a:srgbClr val="7F7F7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DFEE1E8E-715F-46F1-A141-D281C543F4CE}"/>
              </a:ext>
            </a:extLst>
          </p:cNvPr>
          <p:cNvCxnSpPr>
            <a:cxnSpLocks/>
            <a:stCxn id="2" idx="0"/>
            <a:endCxn id="12" idx="1"/>
          </p:cNvCxnSpPr>
          <p:nvPr/>
        </p:nvCxnSpPr>
        <p:spPr>
          <a:xfrm rot="5400000" flipH="1" flipV="1">
            <a:off x="4685135" y="2472642"/>
            <a:ext cx="990215" cy="1340735"/>
          </a:xfrm>
          <a:prstGeom prst="bentConnector2">
            <a:avLst/>
          </a:prstGeom>
          <a:ln w="57150">
            <a:solidFill>
              <a:srgbClr val="7F7F7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38EF122-A004-4640-ADE2-D481A8F3DB27}"/>
              </a:ext>
            </a:extLst>
          </p:cNvPr>
          <p:cNvSpPr txBox="1"/>
          <p:nvPr/>
        </p:nvSpPr>
        <p:spPr>
          <a:xfrm>
            <a:off x="8258978" y="2186232"/>
            <a:ext cx="3308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 comfortable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Needs improvement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3F18B508-B7A3-44A1-BB1B-85B4256C0303}"/>
              </a:ext>
            </a:extLst>
          </p:cNvPr>
          <p:cNvCxnSpPr>
            <a:cxnSpLocks/>
          </p:cNvCxnSpPr>
          <p:nvPr/>
        </p:nvCxnSpPr>
        <p:spPr>
          <a:xfrm flipV="1">
            <a:off x="7512812" y="5008270"/>
            <a:ext cx="666695" cy="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0A0A498-5DE8-4811-BF92-FA8AC6E5E2C4}"/>
              </a:ext>
            </a:extLst>
          </p:cNvPr>
          <p:cNvSpPr txBox="1"/>
          <p:nvPr/>
        </p:nvSpPr>
        <p:spPr>
          <a:xfrm>
            <a:off x="8179507" y="4546605"/>
            <a:ext cx="3852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Too sudden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Small adaptation period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 induce dizziness </a:t>
            </a: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EF4972CC-33EA-4D64-9C77-9FA95AECD24D}"/>
              </a:ext>
            </a:extLst>
          </p:cNvPr>
          <p:cNvCxnSpPr>
            <a:cxnSpLocks/>
          </p:cNvCxnSpPr>
          <p:nvPr/>
        </p:nvCxnSpPr>
        <p:spPr>
          <a:xfrm flipV="1">
            <a:off x="7512812" y="2647897"/>
            <a:ext cx="666695" cy="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708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Conclusions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9C790B-376C-42E8-A6C8-7CF78CA3C3D6}"/>
              </a:ext>
            </a:extLst>
          </p:cNvPr>
          <p:cNvSpPr/>
          <p:nvPr/>
        </p:nvSpPr>
        <p:spPr>
          <a:xfrm>
            <a:off x="561427" y="2074211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User testing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EF7330D-91AC-4267-8622-DBF90C016E57}"/>
              </a:ext>
            </a:extLst>
          </p:cNvPr>
          <p:cNvCxnSpPr>
            <a:cxnSpLocks/>
          </p:cNvCxnSpPr>
          <p:nvPr/>
        </p:nvCxnSpPr>
        <p:spPr>
          <a:xfrm>
            <a:off x="2223629" y="2664914"/>
            <a:ext cx="546543" cy="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39D683-60C8-4EA5-B11B-9ADB599F5758}"/>
              </a:ext>
            </a:extLst>
          </p:cNvPr>
          <p:cNvSpPr txBox="1"/>
          <p:nvPr/>
        </p:nvSpPr>
        <p:spPr>
          <a:xfrm>
            <a:off x="2798019" y="2496732"/>
            <a:ext cx="3401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Users need one setting for each distance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D76C6B1-17B9-4056-B9D1-40BCB2843879}"/>
              </a:ext>
            </a:extLst>
          </p:cNvPr>
          <p:cNvSpPr/>
          <p:nvPr/>
        </p:nvSpPr>
        <p:spPr>
          <a:xfrm>
            <a:off x="561427" y="4713713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Dynamic settings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2EC62A5-7404-493E-A351-72DBCF6EC2D2}"/>
              </a:ext>
            </a:extLst>
          </p:cNvPr>
          <p:cNvCxnSpPr>
            <a:cxnSpLocks/>
          </p:cNvCxnSpPr>
          <p:nvPr/>
        </p:nvCxnSpPr>
        <p:spPr>
          <a:xfrm>
            <a:off x="2223629" y="5301380"/>
            <a:ext cx="546543" cy="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C031E46-5C00-4272-AAF8-E201D2397882}"/>
              </a:ext>
            </a:extLst>
          </p:cNvPr>
          <p:cNvSpPr txBox="1"/>
          <p:nvPr/>
        </p:nvSpPr>
        <p:spPr>
          <a:xfrm>
            <a:off x="2770172" y="4971792"/>
            <a:ext cx="3429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Was successfully developed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Users prefer this over using one setting for everything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2396162-8C16-4400-BBE2-2D1F32023D4B}"/>
              </a:ext>
            </a:extLst>
          </p:cNvPr>
          <p:cNvSpPr/>
          <p:nvPr/>
        </p:nvSpPr>
        <p:spPr>
          <a:xfrm>
            <a:off x="6199967" y="3300784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Performance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B3F78334-6AB0-4210-B16B-A6E1A112FC2C}"/>
              </a:ext>
            </a:extLst>
          </p:cNvPr>
          <p:cNvCxnSpPr>
            <a:cxnSpLocks/>
          </p:cNvCxnSpPr>
          <p:nvPr/>
        </p:nvCxnSpPr>
        <p:spPr>
          <a:xfrm>
            <a:off x="7862169" y="3891487"/>
            <a:ext cx="510592" cy="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17F14BC-EF30-4619-AFAA-F6DC820C7C17}"/>
              </a:ext>
            </a:extLst>
          </p:cNvPr>
          <p:cNvSpPr txBox="1"/>
          <p:nvPr/>
        </p:nvSpPr>
        <p:spPr>
          <a:xfrm>
            <a:off x="8372761" y="3568321"/>
            <a:ext cx="297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Threaded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ROI and cropping</a:t>
            </a:r>
          </a:p>
        </p:txBody>
      </p:sp>
    </p:spTree>
    <p:extLst>
      <p:ext uri="{BB962C8B-B14F-4D97-AF65-F5344CB8AC3E}">
        <p14:creationId xmlns:p14="http://schemas.microsoft.com/office/powerpoint/2010/main" val="1337058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Future work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95E804E5-9115-4D62-9126-BAA404CEA776}"/>
              </a:ext>
            </a:extLst>
          </p:cNvPr>
          <p:cNvGrpSpPr/>
          <p:nvPr/>
        </p:nvGrpSpPr>
        <p:grpSpPr>
          <a:xfrm>
            <a:off x="7477932" y="3761095"/>
            <a:ext cx="2741009" cy="2564970"/>
            <a:chOff x="9060951" y="4136638"/>
            <a:chExt cx="2741009" cy="256497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4DE5F1F-B070-43BE-8D1E-5050F76C4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36990" y="4136638"/>
              <a:ext cx="2564970" cy="2564970"/>
            </a:xfrm>
            <a:prstGeom prst="rect">
              <a:avLst/>
            </a:prstGeom>
          </p:spPr>
        </p:pic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48FAE79C-B14B-474A-96CA-8C3E0F5A0617}"/>
                </a:ext>
              </a:extLst>
            </p:cNvPr>
            <p:cNvCxnSpPr/>
            <p:nvPr/>
          </p:nvCxnSpPr>
          <p:spPr>
            <a:xfrm flipV="1">
              <a:off x="9060951" y="4449500"/>
              <a:ext cx="0" cy="1914041"/>
            </a:xfrm>
            <a:prstGeom prst="straightConnector1">
              <a:avLst/>
            </a:prstGeom>
            <a:ln w="139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A0E30B68-DF42-47F7-BFF4-B7B84A1E3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6" t="14447" r="7045" b="11353"/>
          <a:stretch/>
        </p:blipFill>
        <p:spPr>
          <a:xfrm>
            <a:off x="1156593" y="1613369"/>
            <a:ext cx="2712203" cy="201669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554283E-4939-4B37-93FB-B9BB84C9E455}"/>
              </a:ext>
            </a:extLst>
          </p:cNvPr>
          <p:cNvSpPr/>
          <p:nvPr/>
        </p:nvSpPr>
        <p:spPr>
          <a:xfrm>
            <a:off x="6467753" y="2047752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LIBELAS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E1BEFD5D-9F01-43C5-8D16-08118155A2B6}"/>
              </a:ext>
            </a:extLst>
          </p:cNvPr>
          <p:cNvCxnSpPr>
            <a:cxnSpLocks/>
          </p:cNvCxnSpPr>
          <p:nvPr/>
        </p:nvCxnSpPr>
        <p:spPr>
          <a:xfrm>
            <a:off x="8129955" y="2631862"/>
            <a:ext cx="1028557" cy="0"/>
          </a:xfrm>
          <a:prstGeom prst="straightConnector1">
            <a:avLst/>
          </a:prstGeom>
          <a:ln w="57150">
            <a:solidFill>
              <a:srgbClr val="7F7F7F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D000E68-223F-4600-9E2F-098690947F40}"/>
              </a:ext>
            </a:extLst>
          </p:cNvPr>
          <p:cNvSpPr/>
          <p:nvPr/>
        </p:nvSpPr>
        <p:spPr>
          <a:xfrm>
            <a:off x="9158512" y="2047752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Other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Stereo matchers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D9C036-F940-4FEE-9020-22EBD4E0AEC4}"/>
              </a:ext>
            </a:extLst>
          </p:cNvPr>
          <p:cNvSpPr txBox="1"/>
          <p:nvPr/>
        </p:nvSpPr>
        <p:spPr>
          <a:xfrm>
            <a:off x="8448052" y="2453790"/>
            <a:ext cx="436868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Vs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3A967F8-410F-410F-9270-3373EBD51A32}"/>
              </a:ext>
            </a:extLst>
          </p:cNvPr>
          <p:cNvSpPr/>
          <p:nvPr/>
        </p:nvSpPr>
        <p:spPr>
          <a:xfrm>
            <a:off x="824791" y="4653326"/>
            <a:ext cx="1662202" cy="11814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Transition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339105-F346-4A8D-8CBD-03C8D135F0C1}"/>
              </a:ext>
            </a:extLst>
          </p:cNvPr>
          <p:cNvSpPr txBox="1"/>
          <p:nvPr/>
        </p:nvSpPr>
        <p:spPr>
          <a:xfrm>
            <a:off x="7911826" y="6126010"/>
            <a:ext cx="2049259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Computing power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7189A09-21D5-47D0-A062-F37A69E744E3}"/>
              </a:ext>
            </a:extLst>
          </p:cNvPr>
          <p:cNvSpPr txBox="1"/>
          <p:nvPr/>
        </p:nvSpPr>
        <p:spPr>
          <a:xfrm>
            <a:off x="1508658" y="3633135"/>
            <a:ext cx="246898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Augmented reality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3017331-9137-4206-B0AD-AE04C416AD41}"/>
              </a:ext>
            </a:extLst>
          </p:cNvPr>
          <p:cNvSpPr txBox="1"/>
          <p:nvPr/>
        </p:nvSpPr>
        <p:spPr>
          <a:xfrm>
            <a:off x="3235546" y="4920865"/>
            <a:ext cx="2441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User testing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75D1A611-A65F-4C18-BB4D-6194252B720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486993" y="5236337"/>
            <a:ext cx="707624" cy="7694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028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Contact info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D480EB1-082A-42B4-ADFC-DB4AB624AA79}"/>
              </a:ext>
            </a:extLst>
          </p:cNvPr>
          <p:cNvSpPr txBox="1"/>
          <p:nvPr/>
        </p:nvSpPr>
        <p:spPr>
          <a:xfrm>
            <a:off x="4325922" y="3481323"/>
            <a:ext cx="410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richard.segovia@e-campus.uab.cat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áfico 6" descr="Sobre">
            <a:extLst>
              <a:ext uri="{FF2B5EF4-FFF2-40B4-BE49-F238E27FC236}">
                <a16:creationId xmlns:a16="http://schemas.microsoft.com/office/drawing/2014/main" id="{207BE4C1-6D57-4FA7-82BB-D9D84A185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8547" y="32087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7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Dizziness issue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C1A79BB5-0CA0-4EB1-9262-0141153EBF07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442851-307D-4075-96C1-EA5C3400674E}"/>
              </a:ext>
            </a:extLst>
          </p:cNvPr>
          <p:cNvSpPr txBox="1"/>
          <p:nvPr/>
        </p:nvSpPr>
        <p:spPr>
          <a:xfrm>
            <a:off x="8920819" y="1516047"/>
            <a:ext cx="1165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Size issue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B6818A9-7B33-4625-86F8-FEC41C06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22" y="1745311"/>
            <a:ext cx="5831370" cy="46373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EB7E67E-6323-44C3-BF07-447042AF0CEB}"/>
                  </a:ext>
                </a:extLst>
              </p:cNvPr>
              <p:cNvSpPr txBox="1"/>
              <p:nvPr/>
            </p:nvSpPr>
            <p:spPr>
              <a:xfrm>
                <a:off x="495078" y="1455087"/>
                <a:ext cx="5489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Accomodance-Vergence conflict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EB7E67E-6323-44C3-BF07-447042AF0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78" y="1455087"/>
                <a:ext cx="5489795" cy="369332"/>
              </a:xfrm>
              <a:prstGeom prst="rect">
                <a:avLst/>
              </a:prstGeom>
              <a:blipFill>
                <a:blip r:embed="rId3"/>
                <a:stretch>
                  <a:fillRect l="-88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89FBC2C7-89AF-4BE0-930E-EC51A694F6C7}"/>
              </a:ext>
            </a:extLst>
          </p:cNvPr>
          <p:cNvSpPr txBox="1"/>
          <p:nvPr/>
        </p:nvSpPr>
        <p:spPr>
          <a:xfrm>
            <a:off x="495078" y="6569828"/>
            <a:ext cx="884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1. HOFFMAN, David M., et al. Vergence–</a:t>
            </a:r>
            <a:r>
              <a:rPr lang="es-ES" sz="1200" dirty="0" err="1"/>
              <a:t>accommodation</a:t>
            </a:r>
            <a:r>
              <a:rPr lang="es-ES" sz="1200" dirty="0"/>
              <a:t> </a:t>
            </a:r>
            <a:r>
              <a:rPr lang="es-ES" sz="1200" dirty="0" err="1"/>
              <a:t>conflicts</a:t>
            </a:r>
            <a:r>
              <a:rPr lang="es-ES" sz="1200" dirty="0"/>
              <a:t> </a:t>
            </a:r>
            <a:r>
              <a:rPr lang="es-ES" sz="1200" dirty="0" err="1"/>
              <a:t>hinder</a:t>
            </a:r>
            <a:r>
              <a:rPr lang="es-ES" sz="1200" dirty="0"/>
              <a:t> visual performance and cause visual fatigue. </a:t>
            </a:r>
            <a:r>
              <a:rPr lang="es-ES" sz="1200" i="1" dirty="0" err="1"/>
              <a:t>Journal</a:t>
            </a:r>
            <a:r>
              <a:rPr lang="es-ES" sz="1200" i="1" dirty="0"/>
              <a:t> of vision</a:t>
            </a:r>
            <a:r>
              <a:rPr lang="es-ES" sz="1200" dirty="0"/>
              <a:t>, 2008.</a:t>
            </a:r>
            <a:endParaRPr lang="en-US" sz="120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8CB54FF-9805-411D-986D-A48AB496B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68" y="1844820"/>
            <a:ext cx="3560911" cy="4648433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43B59CE-593A-4078-836A-720CC2BAE5F3}"/>
              </a:ext>
            </a:extLst>
          </p:cNvPr>
          <p:cNvCxnSpPr>
            <a:cxnSpLocks/>
          </p:cNvCxnSpPr>
          <p:nvPr/>
        </p:nvCxnSpPr>
        <p:spPr>
          <a:xfrm>
            <a:off x="7669914" y="2546636"/>
            <a:ext cx="2501808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CA32F3D6-584C-4EC8-8978-C182ADB2A814}"/>
              </a:ext>
            </a:extLst>
          </p:cNvPr>
          <p:cNvSpPr txBox="1"/>
          <p:nvPr/>
        </p:nvSpPr>
        <p:spPr>
          <a:xfrm>
            <a:off x="8620032" y="2166129"/>
            <a:ext cx="60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Gap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2D1D688-3CDC-4823-8A3B-201037FA6ECD}"/>
              </a:ext>
            </a:extLst>
          </p:cNvPr>
          <p:cNvSpPr txBox="1"/>
          <p:nvPr/>
        </p:nvSpPr>
        <p:spPr>
          <a:xfrm>
            <a:off x="7649556" y="5433687"/>
            <a:ext cx="60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Eyes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4F1296F-2C13-4064-B972-CBCD73A1D59D}"/>
              </a:ext>
            </a:extLst>
          </p:cNvPr>
          <p:cNvSpPr txBox="1"/>
          <p:nvPr/>
        </p:nvSpPr>
        <p:spPr>
          <a:xfrm>
            <a:off x="10086180" y="5533112"/>
            <a:ext cx="101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Cameras</a:t>
            </a:r>
          </a:p>
        </p:txBody>
      </p:sp>
    </p:spTree>
    <p:extLst>
      <p:ext uri="{BB962C8B-B14F-4D97-AF65-F5344CB8AC3E}">
        <p14:creationId xmlns:p14="http://schemas.microsoft.com/office/powerpoint/2010/main" val="204024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State of the art solutions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82527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94CD8794-9DA8-46FE-8CF7-073D58328169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68FEBC-0B17-48FF-80D7-A586F00DD5F9}"/>
              </a:ext>
            </a:extLst>
          </p:cNvPr>
          <p:cNvSpPr txBox="1"/>
          <p:nvPr/>
        </p:nvSpPr>
        <p:spPr>
          <a:xfrm>
            <a:off x="6792448" y="5338179"/>
            <a:ext cx="458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Google’s eye tracking for optical see-through</a:t>
            </a:r>
          </a:p>
        </p:txBody>
      </p:sp>
      <p:pic>
        <p:nvPicPr>
          <p:cNvPr id="21" name="Gráfico 20" descr="Ojo">
            <a:extLst>
              <a:ext uri="{FF2B5EF4-FFF2-40B4-BE49-F238E27FC236}">
                <a16:creationId xmlns:a16="http://schemas.microsoft.com/office/drawing/2014/main" id="{DDDD1CAC-A28E-4F32-9104-90909375A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8447" y="3721516"/>
            <a:ext cx="1632858" cy="1632858"/>
          </a:xfrm>
          <a:prstGeom prst="rect">
            <a:avLst/>
          </a:prstGeom>
        </p:spPr>
      </p:pic>
      <p:pic>
        <p:nvPicPr>
          <p:cNvPr id="25" name="Gráfico 24" descr="Ojo">
            <a:extLst>
              <a:ext uri="{FF2B5EF4-FFF2-40B4-BE49-F238E27FC236}">
                <a16:creationId xmlns:a16="http://schemas.microsoft.com/office/drawing/2014/main" id="{2FAC0392-7C2D-490B-8110-1E300AB94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2153" y="3713065"/>
            <a:ext cx="1632858" cy="1632858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6C29E72C-7A16-42DC-B940-1859F4599786}"/>
              </a:ext>
            </a:extLst>
          </p:cNvPr>
          <p:cNvCxnSpPr>
            <a:cxnSpLocks/>
          </p:cNvCxnSpPr>
          <p:nvPr/>
        </p:nvCxnSpPr>
        <p:spPr>
          <a:xfrm flipH="1" flipV="1">
            <a:off x="7848581" y="2874892"/>
            <a:ext cx="1" cy="156222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6DEE916A-C667-4D09-94F0-D9FDA5DAAD7E}"/>
              </a:ext>
            </a:extLst>
          </p:cNvPr>
          <p:cNvCxnSpPr>
            <a:cxnSpLocks/>
          </p:cNvCxnSpPr>
          <p:nvPr/>
        </p:nvCxnSpPr>
        <p:spPr>
          <a:xfrm flipH="1" flipV="1">
            <a:off x="9724876" y="2869990"/>
            <a:ext cx="1" cy="1562220"/>
          </a:xfrm>
          <a:prstGeom prst="line">
            <a:avLst/>
          </a:prstGeom>
          <a:ln w="762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n 41">
            <a:extLst>
              <a:ext uri="{FF2B5EF4-FFF2-40B4-BE49-F238E27FC236}">
                <a16:creationId xmlns:a16="http://schemas.microsoft.com/office/drawing/2014/main" id="{A27A16F1-4CDF-4DA8-ACE2-DD69FFCD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792" y="1460944"/>
            <a:ext cx="6409311" cy="1816685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9C254AC1-0316-4E94-9687-ECECC8CDF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93" y="2496173"/>
            <a:ext cx="4860034" cy="2450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0A193A98-5283-4581-B06A-AB845B1F9E69}"/>
                  </a:ext>
                </a:extLst>
              </p:cNvPr>
              <p:cNvSpPr txBox="1"/>
              <p:nvPr/>
            </p:nvSpPr>
            <p:spPr>
              <a:xfrm>
                <a:off x="384093" y="4985042"/>
                <a:ext cx="4580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Introducing depth cues eases the experience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0A193A98-5283-4581-B06A-AB845B1F9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93" y="4985042"/>
                <a:ext cx="4580709" cy="369332"/>
              </a:xfrm>
              <a:prstGeom prst="rect">
                <a:avLst/>
              </a:prstGeom>
              <a:blipFill>
                <a:blip r:embed="rId6"/>
                <a:stretch>
                  <a:fillRect l="-10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A27FDA02-6C3B-42B9-AEEE-759D2B35D610}"/>
              </a:ext>
            </a:extLst>
          </p:cNvPr>
          <p:cNvSpPr txBox="1"/>
          <p:nvPr/>
        </p:nvSpPr>
        <p:spPr>
          <a:xfrm>
            <a:off x="384093" y="6587280"/>
            <a:ext cx="783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2. POULAKOS, Steven, et al. </a:t>
            </a:r>
            <a:r>
              <a:rPr lang="es-ES" sz="1200" dirty="0" err="1"/>
              <a:t>Alternating</a:t>
            </a:r>
            <a:r>
              <a:rPr lang="es-ES" sz="1200" dirty="0"/>
              <a:t> </a:t>
            </a:r>
            <a:r>
              <a:rPr lang="es-ES" sz="1200" dirty="0" err="1"/>
              <a:t>attention</a:t>
            </a:r>
            <a:r>
              <a:rPr lang="es-ES" sz="1200" dirty="0"/>
              <a:t> in </a:t>
            </a:r>
            <a:r>
              <a:rPr lang="es-ES" sz="1200" dirty="0" err="1"/>
              <a:t>continuous</a:t>
            </a:r>
            <a:r>
              <a:rPr lang="es-ES" sz="1200" dirty="0"/>
              <a:t> </a:t>
            </a:r>
            <a:r>
              <a:rPr lang="es-ES" sz="1200" dirty="0" err="1"/>
              <a:t>stereoscopic</a:t>
            </a:r>
            <a:r>
              <a:rPr lang="es-ES" sz="1200" dirty="0"/>
              <a:t> depth. ACM, 2014.</a:t>
            </a:r>
          </a:p>
          <a:p>
            <a:pPr marL="228600" indent="-228600">
              <a:buAutoNum type="arabicPeriod"/>
            </a:pPr>
            <a:endParaRPr lang="en-US" sz="1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9373DF-DBD0-4D58-B9B5-74D16C868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215725" y="3402537"/>
            <a:ext cx="938050" cy="9132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B9DECB10-739D-406C-8206-1976EF8B9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1985" y="3456046"/>
            <a:ext cx="938050" cy="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0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Our solution (I)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69999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6545A33-D324-4FD1-93A0-A5AF83F11520}"/>
              </a:ext>
            </a:extLst>
          </p:cNvPr>
          <p:cNvSpPr txBox="1"/>
          <p:nvPr/>
        </p:nvSpPr>
        <p:spPr>
          <a:xfrm>
            <a:off x="548811" y="3529381"/>
            <a:ext cx="3561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 distances = 3 settings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8830F9EF-0419-4984-B9DD-2162A65AA4F6}"/>
              </a:ext>
            </a:extLst>
          </p:cNvPr>
          <p:cNvCxnSpPr/>
          <p:nvPr/>
        </p:nvCxnSpPr>
        <p:spPr>
          <a:xfrm>
            <a:off x="4359378" y="3797290"/>
            <a:ext cx="923109" cy="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ítulo 2">
            <a:extLst>
              <a:ext uri="{FF2B5EF4-FFF2-40B4-BE49-F238E27FC236}">
                <a16:creationId xmlns:a16="http://schemas.microsoft.com/office/drawing/2014/main" id="{A2B1EA1A-D3C2-41D7-9175-AC97F61BA98D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58A96CD-8309-414E-9DB1-E5285C95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293" y="2043416"/>
            <a:ext cx="6493888" cy="4470169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0A1201B-5027-4676-AD03-86E65846D827}"/>
              </a:ext>
            </a:extLst>
          </p:cNvPr>
          <p:cNvCxnSpPr/>
          <p:nvPr/>
        </p:nvCxnSpPr>
        <p:spPr>
          <a:xfrm>
            <a:off x="5687245" y="4455630"/>
            <a:ext cx="0" cy="34925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37785FE-34D6-4FFC-AA8B-A2295B1A3DA2}"/>
              </a:ext>
            </a:extLst>
          </p:cNvPr>
          <p:cNvSpPr txBox="1"/>
          <p:nvPr/>
        </p:nvSpPr>
        <p:spPr>
          <a:xfrm>
            <a:off x="5687244" y="4459486"/>
            <a:ext cx="96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Left image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63E225B-5622-4029-93ED-80937AA6387A}"/>
              </a:ext>
            </a:extLst>
          </p:cNvPr>
          <p:cNvSpPr txBox="1"/>
          <p:nvPr/>
        </p:nvSpPr>
        <p:spPr>
          <a:xfrm>
            <a:off x="10522559" y="4455630"/>
            <a:ext cx="116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Right image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D9CEE717-9CF6-485B-AEA2-C4923B6BD727}"/>
              </a:ext>
            </a:extLst>
          </p:cNvPr>
          <p:cNvCxnSpPr/>
          <p:nvPr/>
        </p:nvCxnSpPr>
        <p:spPr>
          <a:xfrm>
            <a:off x="10522559" y="4455630"/>
            <a:ext cx="0" cy="34925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18D52A5-9408-46DC-9C04-A8C37DE6A3F4}"/>
              </a:ext>
            </a:extLst>
          </p:cNvPr>
          <p:cNvGrpSpPr/>
          <p:nvPr/>
        </p:nvGrpSpPr>
        <p:grpSpPr>
          <a:xfrm>
            <a:off x="9083312" y="1478644"/>
            <a:ext cx="2577191" cy="840136"/>
            <a:chOff x="270858" y="2542371"/>
            <a:chExt cx="2577191" cy="840136"/>
          </a:xfrm>
        </p:grpSpPr>
        <p:sp>
          <p:nvSpPr>
            <p:cNvPr id="16" name="Cerrar llave 15">
              <a:extLst>
                <a:ext uri="{FF2B5EF4-FFF2-40B4-BE49-F238E27FC236}">
                  <a16:creationId xmlns:a16="http://schemas.microsoft.com/office/drawing/2014/main" id="{A29981E6-87D4-4412-A41C-A9E139840FD3}"/>
                </a:ext>
              </a:extLst>
            </p:cNvPr>
            <p:cNvSpPr/>
            <p:nvPr/>
          </p:nvSpPr>
          <p:spPr>
            <a:xfrm rot="5400000">
              <a:off x="1346803" y="1769076"/>
              <a:ext cx="185819" cy="2337708"/>
            </a:xfrm>
            <a:prstGeom prst="rightBrace">
              <a:avLst>
                <a:gd name="adj1" fmla="val 57552"/>
                <a:gd name="adj2" fmla="val 49855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A680645B-E466-4311-83E8-6140422D08A9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>
              <a:off x="1443103" y="3030840"/>
              <a:ext cx="0" cy="35166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78275180-54FA-4D10-B67D-02E0B88C4861}"/>
                </a:ext>
              </a:extLst>
            </p:cNvPr>
            <p:cNvSpPr txBox="1"/>
            <p:nvPr/>
          </p:nvSpPr>
          <p:spPr>
            <a:xfrm>
              <a:off x="270858" y="2542371"/>
              <a:ext cx="2577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Move over the image</a:t>
              </a:r>
            </a:p>
          </p:txBody>
        </p:sp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524C5FB-A081-422B-85C0-0527789EB261}"/>
              </a:ext>
            </a:extLst>
          </p:cNvPr>
          <p:cNvSpPr txBox="1"/>
          <p:nvPr/>
        </p:nvSpPr>
        <p:spPr>
          <a:xfrm>
            <a:off x="6649260" y="3136001"/>
            <a:ext cx="56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ROI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B35F366-4DA2-4406-A6F2-A43FA5718F20}"/>
              </a:ext>
            </a:extLst>
          </p:cNvPr>
          <p:cNvSpPr txBox="1"/>
          <p:nvPr/>
        </p:nvSpPr>
        <p:spPr>
          <a:xfrm>
            <a:off x="9947884" y="3136001"/>
            <a:ext cx="57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ROI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74E38467-5666-4158-97E0-E8F2659A9F00}"/>
              </a:ext>
            </a:extLst>
          </p:cNvPr>
          <p:cNvCxnSpPr>
            <a:cxnSpLocks/>
          </p:cNvCxnSpPr>
          <p:nvPr/>
        </p:nvCxnSpPr>
        <p:spPr>
          <a:xfrm flipH="1">
            <a:off x="10386593" y="5713704"/>
            <a:ext cx="624114" cy="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0EEB0A0-5DFF-44AF-9133-7771FABA8C3F}"/>
              </a:ext>
            </a:extLst>
          </p:cNvPr>
          <p:cNvSpPr txBox="1"/>
          <p:nvPr/>
        </p:nvSpPr>
        <p:spPr>
          <a:xfrm>
            <a:off x="11003904" y="5513649"/>
            <a:ext cx="118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87F946A-4582-409E-A0D6-A5D9113F0CAD}"/>
              </a:ext>
            </a:extLst>
          </p:cNvPr>
          <p:cNvGrpSpPr/>
          <p:nvPr/>
        </p:nvGrpSpPr>
        <p:grpSpPr>
          <a:xfrm>
            <a:off x="6096000" y="1512858"/>
            <a:ext cx="1637211" cy="811475"/>
            <a:chOff x="6096000" y="1350539"/>
            <a:chExt cx="1637211" cy="811475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F6632C9-221E-4719-B30B-830081BE0757}"/>
                </a:ext>
              </a:extLst>
            </p:cNvPr>
            <p:cNvSpPr txBox="1"/>
            <p:nvPr/>
          </p:nvSpPr>
          <p:spPr>
            <a:xfrm>
              <a:off x="6174377" y="1350539"/>
              <a:ext cx="1480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Zoom in/out</a:t>
              </a:r>
            </a:p>
          </p:txBody>
        </p:sp>
        <p:sp>
          <p:nvSpPr>
            <p:cNvPr id="13" name="Cerrar llave 12">
              <a:extLst>
                <a:ext uri="{FF2B5EF4-FFF2-40B4-BE49-F238E27FC236}">
                  <a16:creationId xmlns:a16="http://schemas.microsoft.com/office/drawing/2014/main" id="{764FE136-0130-43DB-AB9F-E0796DA56C39}"/>
                </a:ext>
              </a:extLst>
            </p:cNvPr>
            <p:cNvSpPr/>
            <p:nvPr/>
          </p:nvSpPr>
          <p:spPr>
            <a:xfrm rot="5400000">
              <a:off x="6823589" y="924606"/>
              <a:ext cx="182033" cy="1637211"/>
            </a:xfrm>
            <a:prstGeom prst="rightBrace">
              <a:avLst>
                <a:gd name="adj1" fmla="val 57552"/>
                <a:gd name="adj2" fmla="val 49855"/>
              </a:avLst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824B0FE6-3966-436F-9A1A-AF43AF5A7174}"/>
                </a:ext>
              </a:extLst>
            </p:cNvPr>
            <p:cNvCxnSpPr>
              <a:cxnSpLocks/>
            </p:cNvCxnSpPr>
            <p:nvPr/>
          </p:nvCxnSpPr>
          <p:spPr>
            <a:xfrm>
              <a:off x="6914605" y="1810347"/>
              <a:ext cx="0" cy="351667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7B5F2F9-E66D-4BC3-815B-A60C76080B59}"/>
              </a:ext>
            </a:extLst>
          </p:cNvPr>
          <p:cNvSpPr txBox="1"/>
          <p:nvPr/>
        </p:nvSpPr>
        <p:spPr>
          <a:xfrm>
            <a:off x="831619" y="4024743"/>
            <a:ext cx="12786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Medium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Near</a:t>
            </a:r>
          </a:p>
        </p:txBody>
      </p:sp>
    </p:spTree>
    <p:extLst>
      <p:ext uri="{BB962C8B-B14F-4D97-AF65-F5344CB8AC3E}">
        <p14:creationId xmlns:p14="http://schemas.microsoft.com/office/powerpoint/2010/main" val="1550560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Our solution (II)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486" y="1269999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7C59B5E4-0804-4405-AA31-14D569790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58" y="2048797"/>
            <a:ext cx="6513021" cy="4483340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A2B1EA1A-D3C2-41D7-9175-AC97F61BA98D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F98702C-22A7-45EF-919F-3686277B44FE}"/>
              </a:ext>
            </a:extLst>
          </p:cNvPr>
          <p:cNvSpPr/>
          <p:nvPr/>
        </p:nvSpPr>
        <p:spPr>
          <a:xfrm>
            <a:off x="1447808" y="2977891"/>
            <a:ext cx="1070251" cy="25430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Stereo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Matcher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12127BF5-B8EA-4ECD-89AC-C8C8CD80A96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982185" y="3344501"/>
            <a:ext cx="465623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0B16D9CF-FE01-454E-B9A4-9046B43AFAF7}"/>
              </a:ext>
            </a:extLst>
          </p:cNvPr>
          <p:cNvCxnSpPr>
            <a:cxnSpLocks/>
          </p:cNvCxnSpPr>
          <p:nvPr/>
        </p:nvCxnSpPr>
        <p:spPr>
          <a:xfrm>
            <a:off x="2514600" y="4245425"/>
            <a:ext cx="46908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E4FAA5B-8D30-49DC-9165-0A5B477E7295}"/>
              </a:ext>
            </a:extLst>
          </p:cNvPr>
          <p:cNvSpPr/>
          <p:nvPr/>
        </p:nvSpPr>
        <p:spPr>
          <a:xfrm>
            <a:off x="3005865" y="3898535"/>
            <a:ext cx="962277" cy="6937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Depth</a:t>
            </a:r>
          </a:p>
        </p:txBody>
      </p: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D3988C84-C5A7-4CA4-95E8-BB4FDABA430D}"/>
              </a:ext>
            </a:extLst>
          </p:cNvPr>
          <p:cNvCxnSpPr/>
          <p:nvPr/>
        </p:nvCxnSpPr>
        <p:spPr>
          <a:xfrm flipV="1">
            <a:off x="3968142" y="3097152"/>
            <a:ext cx="1313606" cy="1160522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2BCA622-A569-495A-8EFA-10064F2DB797}"/>
              </a:ext>
            </a:extLst>
          </p:cNvPr>
          <p:cNvSpPr txBox="1"/>
          <p:nvPr/>
        </p:nvSpPr>
        <p:spPr>
          <a:xfrm>
            <a:off x="4151308" y="3329546"/>
            <a:ext cx="94368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Change Setting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CF169691-9B4C-4E52-BB3C-44B49EC8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7" y="2971740"/>
            <a:ext cx="807648" cy="745521"/>
          </a:xfrm>
          <a:prstGeom prst="rect">
            <a:avLst/>
          </a:prstGeom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E664EEDC-E9FE-4E50-BC22-0854A513D2A3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980549" y="5148174"/>
            <a:ext cx="465623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n 48">
            <a:extLst>
              <a:ext uri="{FF2B5EF4-FFF2-40B4-BE49-F238E27FC236}">
                <a16:creationId xmlns:a16="http://schemas.microsoft.com/office/drawing/2014/main" id="{CEBB5C73-D03B-45F6-A982-396344B0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01" y="4775413"/>
            <a:ext cx="807648" cy="745521"/>
          </a:xfrm>
          <a:prstGeom prst="rect">
            <a:avLst/>
          </a:prstGeom>
        </p:spPr>
      </p:pic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5EB19D5E-936A-4813-9EE3-56C2D1D4E140}"/>
              </a:ext>
            </a:extLst>
          </p:cNvPr>
          <p:cNvCxnSpPr>
            <a:cxnSpLocks/>
          </p:cNvCxnSpPr>
          <p:nvPr/>
        </p:nvCxnSpPr>
        <p:spPr>
          <a:xfrm flipH="1">
            <a:off x="10386593" y="5713704"/>
            <a:ext cx="624114" cy="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7703A2C-BA04-4DCF-9183-9AF44421F594}"/>
              </a:ext>
            </a:extLst>
          </p:cNvPr>
          <p:cNvSpPr txBox="1"/>
          <p:nvPr/>
        </p:nvSpPr>
        <p:spPr>
          <a:xfrm>
            <a:off x="11003904" y="5513649"/>
            <a:ext cx="118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Screen</a:t>
            </a:r>
          </a:p>
        </p:txBody>
      </p:sp>
      <p:grpSp>
        <p:nvGrpSpPr>
          <p:cNvPr id="54" name="Grupo 53">
            <a:extLst>
              <a:ext uri="{FF2B5EF4-FFF2-40B4-BE49-F238E27FC236}">
                <a16:creationId xmlns:a16="http://schemas.microsoft.com/office/drawing/2014/main" id="{3B9DE23E-4026-4EB5-95AD-AE3CF420AF4B}"/>
              </a:ext>
            </a:extLst>
          </p:cNvPr>
          <p:cNvGrpSpPr/>
          <p:nvPr/>
        </p:nvGrpSpPr>
        <p:grpSpPr>
          <a:xfrm>
            <a:off x="6096000" y="1512858"/>
            <a:ext cx="1637211" cy="811475"/>
            <a:chOff x="6096000" y="1350539"/>
            <a:chExt cx="1637211" cy="811475"/>
          </a:xfrm>
        </p:grpSpPr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08CCF2AC-5209-4C75-9BA3-D11DB11B4ED4}"/>
                </a:ext>
              </a:extLst>
            </p:cNvPr>
            <p:cNvSpPr txBox="1"/>
            <p:nvPr/>
          </p:nvSpPr>
          <p:spPr>
            <a:xfrm>
              <a:off x="6174377" y="1350539"/>
              <a:ext cx="14804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Zoom in/out</a:t>
              </a:r>
            </a:p>
          </p:txBody>
        </p:sp>
        <p:sp>
          <p:nvSpPr>
            <p:cNvPr id="56" name="Cerrar llave 55">
              <a:extLst>
                <a:ext uri="{FF2B5EF4-FFF2-40B4-BE49-F238E27FC236}">
                  <a16:creationId xmlns:a16="http://schemas.microsoft.com/office/drawing/2014/main" id="{C0A7CE5D-DF6B-4259-A91A-81B4FA4E78E4}"/>
                </a:ext>
              </a:extLst>
            </p:cNvPr>
            <p:cNvSpPr/>
            <p:nvPr/>
          </p:nvSpPr>
          <p:spPr>
            <a:xfrm rot="5400000">
              <a:off x="6823589" y="924606"/>
              <a:ext cx="182033" cy="1637211"/>
            </a:xfrm>
            <a:prstGeom prst="rightBrace">
              <a:avLst>
                <a:gd name="adj1" fmla="val 57552"/>
                <a:gd name="adj2" fmla="val 49855"/>
              </a:avLst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Conector recto de flecha 56">
              <a:extLst>
                <a:ext uri="{FF2B5EF4-FFF2-40B4-BE49-F238E27FC236}">
                  <a16:creationId xmlns:a16="http://schemas.microsoft.com/office/drawing/2014/main" id="{8934B85D-9030-48AD-A14B-F44C7077AC3E}"/>
                </a:ext>
              </a:extLst>
            </p:cNvPr>
            <p:cNvCxnSpPr>
              <a:cxnSpLocks/>
            </p:cNvCxnSpPr>
            <p:nvPr/>
          </p:nvCxnSpPr>
          <p:spPr>
            <a:xfrm>
              <a:off x="6914605" y="1810347"/>
              <a:ext cx="0" cy="35166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39A110E0-1498-43A6-B37E-8AFB7238CB3B}"/>
              </a:ext>
            </a:extLst>
          </p:cNvPr>
          <p:cNvGrpSpPr/>
          <p:nvPr/>
        </p:nvGrpSpPr>
        <p:grpSpPr>
          <a:xfrm>
            <a:off x="9083312" y="1478644"/>
            <a:ext cx="2577191" cy="840136"/>
            <a:chOff x="270858" y="2542371"/>
            <a:chExt cx="2577191" cy="840136"/>
          </a:xfrm>
        </p:grpSpPr>
        <p:sp>
          <p:nvSpPr>
            <p:cNvPr id="59" name="Cerrar llave 58">
              <a:extLst>
                <a:ext uri="{FF2B5EF4-FFF2-40B4-BE49-F238E27FC236}">
                  <a16:creationId xmlns:a16="http://schemas.microsoft.com/office/drawing/2014/main" id="{939D6296-5E18-4825-8F10-D252820366B9}"/>
                </a:ext>
              </a:extLst>
            </p:cNvPr>
            <p:cNvSpPr/>
            <p:nvPr/>
          </p:nvSpPr>
          <p:spPr>
            <a:xfrm rot="5400000">
              <a:off x="1346803" y="1769076"/>
              <a:ext cx="185819" cy="2337708"/>
            </a:xfrm>
            <a:prstGeom prst="rightBrace">
              <a:avLst>
                <a:gd name="adj1" fmla="val 57552"/>
                <a:gd name="adj2" fmla="val 49855"/>
              </a:avLst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ector recto de flecha 59">
              <a:extLst>
                <a:ext uri="{FF2B5EF4-FFF2-40B4-BE49-F238E27FC236}">
                  <a16:creationId xmlns:a16="http://schemas.microsoft.com/office/drawing/2014/main" id="{D8007AD0-0629-4807-84EC-F1C185BF288F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>
              <a:off x="1443103" y="3030840"/>
              <a:ext cx="0" cy="35166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B703F2D-084A-4012-99AD-B25CC20800E3}"/>
                </a:ext>
              </a:extLst>
            </p:cNvPr>
            <p:cNvSpPr txBox="1"/>
            <p:nvPr/>
          </p:nvSpPr>
          <p:spPr>
            <a:xfrm>
              <a:off x="270858" y="2542371"/>
              <a:ext cx="2577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Move over the image</a:t>
              </a:r>
            </a:p>
          </p:txBody>
        </p: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04585799-A739-4158-A4A2-7ED789545353}"/>
              </a:ext>
            </a:extLst>
          </p:cNvPr>
          <p:cNvSpPr txBox="1"/>
          <p:nvPr/>
        </p:nvSpPr>
        <p:spPr>
          <a:xfrm>
            <a:off x="6649260" y="3136001"/>
            <a:ext cx="56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ROI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C1D69C9-D744-44DC-98DD-C8C588B25F34}"/>
              </a:ext>
            </a:extLst>
          </p:cNvPr>
          <p:cNvSpPr txBox="1"/>
          <p:nvPr/>
        </p:nvSpPr>
        <p:spPr>
          <a:xfrm>
            <a:off x="9947884" y="3136001"/>
            <a:ext cx="57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ROI</a:t>
            </a:r>
          </a:p>
        </p:txBody>
      </p: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6DECD710-1195-4EC5-A801-034A200954B3}"/>
              </a:ext>
            </a:extLst>
          </p:cNvPr>
          <p:cNvCxnSpPr/>
          <p:nvPr/>
        </p:nvCxnSpPr>
        <p:spPr>
          <a:xfrm>
            <a:off x="5687245" y="4455630"/>
            <a:ext cx="0" cy="349250"/>
          </a:xfrm>
          <a:prstGeom prst="line">
            <a:avLst/>
          </a:prstGeom>
          <a:ln w="28575">
            <a:solidFill>
              <a:srgbClr val="75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B9A07E40-F5C7-445D-A659-88220F7A1D8E}"/>
              </a:ext>
            </a:extLst>
          </p:cNvPr>
          <p:cNvSpPr txBox="1"/>
          <p:nvPr/>
        </p:nvSpPr>
        <p:spPr>
          <a:xfrm>
            <a:off x="5687244" y="4459486"/>
            <a:ext cx="968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59FCC"/>
                </a:solidFill>
              </a:rPr>
              <a:t>Left image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6FED6866-6AC4-4F0E-86DA-7CCD7309CC7F}"/>
              </a:ext>
            </a:extLst>
          </p:cNvPr>
          <p:cNvSpPr txBox="1"/>
          <p:nvPr/>
        </p:nvSpPr>
        <p:spPr>
          <a:xfrm>
            <a:off x="10522559" y="4455630"/>
            <a:ext cx="11616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59FCC"/>
                </a:solidFill>
              </a:rPr>
              <a:t>Right image</a:t>
            </a:r>
          </a:p>
        </p:txBody>
      </p: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0BDDFB02-CF82-4A81-8BCA-1F71A7B45B55}"/>
              </a:ext>
            </a:extLst>
          </p:cNvPr>
          <p:cNvCxnSpPr/>
          <p:nvPr/>
        </p:nvCxnSpPr>
        <p:spPr>
          <a:xfrm>
            <a:off x="10522559" y="4455630"/>
            <a:ext cx="0" cy="349250"/>
          </a:xfrm>
          <a:prstGeom prst="line">
            <a:avLst/>
          </a:prstGeom>
          <a:ln w="28575">
            <a:solidFill>
              <a:srgbClr val="759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3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Objectives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BEDC751-F44E-40E3-A0DF-1187310DE908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C49CA9-C48B-49EC-9530-54022F10E209}"/>
              </a:ext>
            </a:extLst>
          </p:cNvPr>
          <p:cNvSpPr txBox="1"/>
          <p:nvPr/>
        </p:nvSpPr>
        <p:spPr>
          <a:xfrm>
            <a:off x="1041695" y="2101090"/>
            <a:ext cx="60255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Evaluate the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Accomodance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-Vergence conflict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Evaluate the size issue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7E16545-284A-4217-9D8D-DF4067C9D481}"/>
              </a:ext>
            </a:extLst>
          </p:cNvPr>
          <p:cNvSpPr txBox="1"/>
          <p:nvPr/>
        </p:nvSpPr>
        <p:spPr>
          <a:xfrm>
            <a:off x="1059996" y="3089422"/>
            <a:ext cx="61012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Solve the Accommodate-Vergence conflict using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Solve the size issue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FF742B-7C4D-4348-8EAF-090EC2AB7900}"/>
              </a:ext>
            </a:extLst>
          </p:cNvPr>
          <p:cNvSpPr txBox="1"/>
          <p:nvPr/>
        </p:nvSpPr>
        <p:spPr>
          <a:xfrm>
            <a:off x="1058025" y="4051971"/>
            <a:ext cx="578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Evaluate if our solution solves these problems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3562DDD-D07E-4439-B302-DBBC0F8A35FC}"/>
              </a:ext>
            </a:extLst>
          </p:cNvPr>
          <p:cNvSpPr txBox="1"/>
          <p:nvPr/>
        </p:nvSpPr>
        <p:spPr>
          <a:xfrm>
            <a:off x="1058025" y="4784560"/>
            <a:ext cx="4622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Keep the performance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1352C3-7E6F-45AF-9BC5-44CF2DF2F779}"/>
              </a:ext>
            </a:extLst>
          </p:cNvPr>
          <p:cNvSpPr txBox="1"/>
          <p:nvPr/>
        </p:nvSpPr>
        <p:spPr>
          <a:xfrm>
            <a:off x="1054009" y="5449236"/>
            <a:ext cx="500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Useful modules for further development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663D7C6-1A90-4A40-B2EB-AD80E957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4604" y="2405667"/>
            <a:ext cx="2927211" cy="331666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81EDE95-29A7-4EC8-9CF1-CB41B5760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263" y="2320418"/>
            <a:ext cx="1827295" cy="348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02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Tools used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69999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C1BB1ED-5629-4D22-A6B0-C64E6910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1" y="3423912"/>
            <a:ext cx="1280178" cy="1280178"/>
          </a:xfrm>
          <a:prstGeom prst="rect">
            <a:avLst/>
          </a:prstGeom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9F91AAA8-B576-482E-B14A-953616EC03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304DF53-3F86-4367-87B6-BFF71F38ACD7}"/>
              </a:ext>
            </a:extLst>
          </p:cNvPr>
          <p:cNvGrpSpPr/>
          <p:nvPr/>
        </p:nvGrpSpPr>
        <p:grpSpPr>
          <a:xfrm>
            <a:off x="3685404" y="3271005"/>
            <a:ext cx="4456540" cy="1585988"/>
            <a:chOff x="3685404" y="3271005"/>
            <a:chExt cx="4456540" cy="158598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CD79359-7BF4-4997-90EC-84C17AF8C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5404" y="3271005"/>
              <a:ext cx="1287677" cy="1585988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86618C2E-063B-480A-9BC0-FCBB625B8DD6}"/>
                </a:ext>
              </a:extLst>
            </p:cNvPr>
            <p:cNvSpPr txBox="1"/>
            <p:nvPr/>
          </p:nvSpPr>
          <p:spPr>
            <a:xfrm>
              <a:off x="5170144" y="3710056"/>
              <a:ext cx="2971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Calibration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Image processing 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6D0BFF16-B9EB-4A6C-A66B-3DB0950BFF36}"/>
              </a:ext>
            </a:extLst>
          </p:cNvPr>
          <p:cNvGrpSpPr/>
          <p:nvPr/>
        </p:nvGrpSpPr>
        <p:grpSpPr>
          <a:xfrm>
            <a:off x="3449172" y="1627202"/>
            <a:ext cx="5935052" cy="1286603"/>
            <a:chOff x="3449172" y="1627202"/>
            <a:chExt cx="5935052" cy="128660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729BC5F-2E36-467A-8CB0-7E2E2B7B4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753" t="25727" r="18139" b="25951"/>
            <a:stretch/>
          </p:blipFill>
          <p:spPr>
            <a:xfrm>
              <a:off x="3449172" y="1627202"/>
              <a:ext cx="1760143" cy="1286603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D5C47BC4-5187-4E18-885F-D73FBAD893A6}"/>
                </a:ext>
              </a:extLst>
            </p:cNvPr>
            <p:cNvSpPr txBox="1"/>
            <p:nvPr/>
          </p:nvSpPr>
          <p:spPr>
            <a:xfrm>
              <a:off x="5170144" y="1762671"/>
              <a:ext cx="42140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Graphic scene visualization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User interface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Threads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F401CCF5-55CB-414E-82BC-D0C9FBD74E5C}"/>
              </a:ext>
            </a:extLst>
          </p:cNvPr>
          <p:cNvGrpSpPr/>
          <p:nvPr/>
        </p:nvGrpSpPr>
        <p:grpSpPr>
          <a:xfrm>
            <a:off x="3605341" y="5440862"/>
            <a:ext cx="4536603" cy="584775"/>
            <a:chOff x="3605341" y="5440862"/>
            <a:chExt cx="4536603" cy="584775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D8D1BA5-104B-41EC-9D43-2CCE347C482C}"/>
                </a:ext>
              </a:extLst>
            </p:cNvPr>
            <p:cNvSpPr txBox="1"/>
            <p:nvPr/>
          </p:nvSpPr>
          <p:spPr>
            <a:xfrm>
              <a:off x="3605341" y="5440862"/>
              <a:ext cx="144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cs typeface="Calibri" panose="020F0502020204030204" pitchFamily="34" charset="0"/>
                </a:rPr>
                <a:t>LIBELAS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2BC1DE8-8DED-442E-8058-449A740E8A70}"/>
                </a:ext>
              </a:extLst>
            </p:cNvPr>
            <p:cNvSpPr txBox="1"/>
            <p:nvPr/>
          </p:nvSpPr>
          <p:spPr>
            <a:xfrm>
              <a:off x="5170144" y="5548584"/>
              <a:ext cx="297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Depth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89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18249"/>
            <a:ext cx="12192000" cy="8501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LIBELAS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0" y="1270001"/>
            <a:ext cx="12192000" cy="558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6D45850E-F638-442E-B6EE-CA850A803143}"/>
              </a:ext>
            </a:extLst>
          </p:cNvPr>
          <p:cNvSpPr txBox="1">
            <a:spLocks/>
          </p:cNvSpPr>
          <p:nvPr/>
        </p:nvSpPr>
        <p:spPr>
          <a:xfrm>
            <a:off x="0" y="8005"/>
            <a:ext cx="2514600" cy="85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</a:rPr>
              <a:t>Development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6BC65A2-20FD-480C-BFB5-B9AAA1A379A2}"/>
              </a:ext>
            </a:extLst>
          </p:cNvPr>
          <p:cNvCxnSpPr>
            <a:cxnSpLocks/>
          </p:cNvCxnSpPr>
          <p:nvPr/>
        </p:nvCxnSpPr>
        <p:spPr>
          <a:xfrm>
            <a:off x="2776221" y="2396306"/>
            <a:ext cx="0" cy="399598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37308F2-8D0A-4511-9518-D9376B6729E7}"/>
              </a:ext>
            </a:extLst>
          </p:cNvPr>
          <p:cNvSpPr txBox="1"/>
          <p:nvPr/>
        </p:nvSpPr>
        <p:spPr>
          <a:xfrm>
            <a:off x="2033631" y="1882665"/>
            <a:ext cx="1485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prstClr val="black"/>
                </a:solidFill>
              </a:rPr>
              <a:t>LIBELAS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BFC0AAF-7D85-48BE-B0E5-8762F0F3E5DF}"/>
              </a:ext>
            </a:extLst>
          </p:cNvPr>
          <p:cNvSpPr/>
          <p:nvPr/>
        </p:nvSpPr>
        <p:spPr>
          <a:xfrm>
            <a:off x="2209698" y="2787643"/>
            <a:ext cx="1070251" cy="25430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Stereo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Matcher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C4E7F9F2-94A6-45BF-9973-0F66249AB03B}"/>
              </a:ext>
            </a:extLst>
          </p:cNvPr>
          <p:cNvCxnSpPr>
            <a:cxnSpLocks/>
          </p:cNvCxnSpPr>
          <p:nvPr/>
        </p:nvCxnSpPr>
        <p:spPr>
          <a:xfrm>
            <a:off x="1635157" y="3121349"/>
            <a:ext cx="574541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E75DBD0-45E5-462D-8A7A-947BF65E477B}"/>
              </a:ext>
            </a:extLst>
          </p:cNvPr>
          <p:cNvCxnSpPr>
            <a:cxnSpLocks/>
          </p:cNvCxnSpPr>
          <p:nvPr/>
        </p:nvCxnSpPr>
        <p:spPr>
          <a:xfrm>
            <a:off x="1617379" y="4977877"/>
            <a:ext cx="579228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42BA27E-AE44-4699-A4BE-599E2845A183}"/>
              </a:ext>
            </a:extLst>
          </p:cNvPr>
          <p:cNvCxnSpPr>
            <a:cxnSpLocks/>
          </p:cNvCxnSpPr>
          <p:nvPr/>
        </p:nvCxnSpPr>
        <p:spPr>
          <a:xfrm>
            <a:off x="3276490" y="4055177"/>
            <a:ext cx="469082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D597553-14AC-4E74-859A-A4360345EEFE}"/>
              </a:ext>
            </a:extLst>
          </p:cNvPr>
          <p:cNvSpPr/>
          <p:nvPr/>
        </p:nvSpPr>
        <p:spPr>
          <a:xfrm>
            <a:off x="3767755" y="3708287"/>
            <a:ext cx="962277" cy="6937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Depth map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46B0BDE8-4E04-406F-9CF4-7490F60C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012" y="1478644"/>
            <a:ext cx="2359430" cy="235943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EFAB104-EF15-4245-BB26-3D1E8422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335" y="1471024"/>
            <a:ext cx="2374671" cy="2374671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E82C6F8F-BBBE-4CC8-B735-9C36FFB0E79F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7628727" y="3838074"/>
            <a:ext cx="0" cy="33884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C374C48F-29EB-4BC2-802E-730B627B0A1D}"/>
              </a:ext>
            </a:extLst>
          </p:cNvPr>
          <p:cNvCxnSpPr>
            <a:cxnSpLocks/>
            <a:stCxn id="34" idx="2"/>
            <a:endCxn id="45" idx="0"/>
          </p:cNvCxnSpPr>
          <p:nvPr/>
        </p:nvCxnSpPr>
        <p:spPr>
          <a:xfrm flipH="1">
            <a:off x="10179255" y="3845695"/>
            <a:ext cx="1416" cy="331227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n 41">
            <a:extLst>
              <a:ext uri="{FF2B5EF4-FFF2-40B4-BE49-F238E27FC236}">
                <a16:creationId xmlns:a16="http://schemas.microsoft.com/office/drawing/2014/main" id="{29BFC049-5D5B-4EE8-9071-5A348E318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603" y="4176922"/>
            <a:ext cx="2371839" cy="237183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39E4B151-2B0A-402C-B1A1-75BD30290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335" y="4176922"/>
            <a:ext cx="2371839" cy="237183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D1FBE82F-92BF-4DB1-9C17-33CB986B3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76" y="2787643"/>
            <a:ext cx="807648" cy="74552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5C48AB6-86C7-4341-B9B3-400679B2F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31" y="4585165"/>
            <a:ext cx="807648" cy="7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3532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TM03457491[[fn=Metrópoli]]</Template>
  <TotalTime>3692</TotalTime>
  <Words>626</Words>
  <Application>Microsoft Office PowerPoint</Application>
  <PresentationFormat>Panorámica</PresentationFormat>
  <Paragraphs>287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Wingdings</vt:lpstr>
      <vt:lpstr>Metropolitano</vt:lpstr>
      <vt:lpstr>Reducing dizziness when using a video-see-through head-mounted display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TFG presentacion</dc:title>
  <dc:creator>Richard Segovia</dc:creator>
  <cp:lastModifiedBy>Richard Segovia</cp:lastModifiedBy>
  <cp:revision>282</cp:revision>
  <dcterms:created xsi:type="dcterms:W3CDTF">2016-10-05T20:20:45Z</dcterms:created>
  <dcterms:modified xsi:type="dcterms:W3CDTF">2018-07-08T17:31:31Z</dcterms:modified>
</cp:coreProperties>
</file>